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7" d="100"/>
          <a:sy n="107" d="100"/>
        </p:scale>
        <p:origin x="69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N Chaturvedi" userId="9442ef5b96277a58" providerId="LiveId" clId="{8815C5DD-2F9F-4FFC-8F6B-7823DBB02A18}"/>
    <pc:docChg chg="custSel addSld delSld modSld">
      <pc:chgData name="KN Chaturvedi" userId="9442ef5b96277a58" providerId="LiveId" clId="{8815C5DD-2F9F-4FFC-8F6B-7823DBB02A18}" dt="2024-08-21T06:32:33.759" v="2242" actId="20577"/>
      <pc:docMkLst>
        <pc:docMk/>
      </pc:docMkLst>
      <pc:sldChg chg="modSp mod">
        <pc:chgData name="KN Chaturvedi" userId="9442ef5b96277a58" providerId="LiveId" clId="{8815C5DD-2F9F-4FFC-8F6B-7823DBB02A18}" dt="2024-08-21T06:30:20.036" v="2226" actId="27636"/>
        <pc:sldMkLst>
          <pc:docMk/>
          <pc:sldMk cId="1196229552" sldId="256"/>
        </pc:sldMkLst>
        <pc:spChg chg="mod">
          <ac:chgData name="KN Chaturvedi" userId="9442ef5b96277a58" providerId="LiveId" clId="{8815C5DD-2F9F-4FFC-8F6B-7823DBB02A18}" dt="2024-08-21T06:30:20.036" v="2226" actId="27636"/>
          <ac:spMkLst>
            <pc:docMk/>
            <pc:sldMk cId="1196229552" sldId="256"/>
            <ac:spMk id="2" creationId="{E1D332DB-A868-8A16-337F-53E2A759418C}"/>
          </ac:spMkLst>
        </pc:spChg>
        <pc:spChg chg="mod">
          <ac:chgData name="KN Chaturvedi" userId="9442ef5b96277a58" providerId="LiveId" clId="{8815C5DD-2F9F-4FFC-8F6B-7823DBB02A18}" dt="2024-08-21T06:30:19.896" v="2225"/>
          <ac:spMkLst>
            <pc:docMk/>
            <pc:sldMk cId="1196229552" sldId="256"/>
            <ac:spMk id="3" creationId="{B18675D2-70B1-56AE-99B3-BE65FB6FA104}"/>
          </ac:spMkLst>
        </pc:spChg>
      </pc:sldChg>
      <pc:sldChg chg="addSp delSp modSp new mod chgLayout">
        <pc:chgData name="KN Chaturvedi" userId="9442ef5b96277a58" providerId="LiveId" clId="{8815C5DD-2F9F-4FFC-8F6B-7823DBB02A18}" dt="2024-08-21T06:30:19.896" v="2225"/>
        <pc:sldMkLst>
          <pc:docMk/>
          <pc:sldMk cId="409628051" sldId="257"/>
        </pc:sldMkLst>
        <pc:spChg chg="mod ord">
          <ac:chgData name="KN Chaturvedi" userId="9442ef5b96277a58" providerId="LiveId" clId="{8815C5DD-2F9F-4FFC-8F6B-7823DBB02A18}" dt="2024-08-21T06:30:19.896" v="2225"/>
          <ac:spMkLst>
            <pc:docMk/>
            <pc:sldMk cId="409628051" sldId="257"/>
            <ac:spMk id="2" creationId="{492BFBCF-12C0-BC2B-E7CE-0823EA9882B2}"/>
          </ac:spMkLst>
        </pc:spChg>
        <pc:spChg chg="mod ord">
          <ac:chgData name="KN Chaturvedi" userId="9442ef5b96277a58" providerId="LiveId" clId="{8815C5DD-2F9F-4FFC-8F6B-7823DBB02A18}" dt="2024-08-21T06:30:19.896" v="2225"/>
          <ac:spMkLst>
            <pc:docMk/>
            <pc:sldMk cId="409628051" sldId="257"/>
            <ac:spMk id="3" creationId="{F66E9962-B8AE-BCFB-B913-A7582A29FA8D}"/>
          </ac:spMkLst>
        </pc:spChg>
        <pc:spChg chg="add del mod">
          <ac:chgData name="KN Chaturvedi" userId="9442ef5b96277a58" providerId="LiveId" clId="{8815C5DD-2F9F-4FFC-8F6B-7823DBB02A18}" dt="2024-08-21T05:30:21.831" v="198" actId="6264"/>
          <ac:spMkLst>
            <pc:docMk/>
            <pc:sldMk cId="409628051" sldId="257"/>
            <ac:spMk id="4" creationId="{527EF7EA-C66E-BE81-AE91-02DE1C8FD425}"/>
          </ac:spMkLst>
        </pc:spChg>
        <pc:spChg chg="add del mod">
          <ac:chgData name="KN Chaturvedi" userId="9442ef5b96277a58" providerId="LiveId" clId="{8815C5DD-2F9F-4FFC-8F6B-7823DBB02A18}" dt="2024-08-21T05:30:21.831" v="198" actId="6264"/>
          <ac:spMkLst>
            <pc:docMk/>
            <pc:sldMk cId="409628051" sldId="257"/>
            <ac:spMk id="5" creationId="{2853F4D4-5784-4D24-38E7-00C7B8952BF1}"/>
          </ac:spMkLst>
        </pc:spChg>
      </pc:sldChg>
      <pc:sldChg chg="modSp new mod">
        <pc:chgData name="KN Chaturvedi" userId="9442ef5b96277a58" providerId="LiveId" clId="{8815C5DD-2F9F-4FFC-8F6B-7823DBB02A18}" dt="2024-08-21T06:30:19.896" v="2225"/>
        <pc:sldMkLst>
          <pc:docMk/>
          <pc:sldMk cId="2453186860" sldId="258"/>
        </pc:sldMkLst>
        <pc:spChg chg="mod">
          <ac:chgData name="KN Chaturvedi" userId="9442ef5b96277a58" providerId="LiveId" clId="{8815C5DD-2F9F-4FFC-8F6B-7823DBB02A18}" dt="2024-08-21T06:30:19.896" v="2225"/>
          <ac:spMkLst>
            <pc:docMk/>
            <pc:sldMk cId="2453186860" sldId="258"/>
            <ac:spMk id="2" creationId="{61BF07FB-FC1D-3AC4-1189-09B103CD7844}"/>
          </ac:spMkLst>
        </pc:spChg>
        <pc:spChg chg="mod">
          <ac:chgData name="KN Chaturvedi" userId="9442ef5b96277a58" providerId="LiveId" clId="{8815C5DD-2F9F-4FFC-8F6B-7823DBB02A18}" dt="2024-08-21T06:30:19.896" v="2225"/>
          <ac:spMkLst>
            <pc:docMk/>
            <pc:sldMk cId="2453186860" sldId="258"/>
            <ac:spMk id="3" creationId="{5F922882-76A4-CAA1-2BB9-991444602E3E}"/>
          </ac:spMkLst>
        </pc:spChg>
      </pc:sldChg>
      <pc:sldChg chg="new del">
        <pc:chgData name="KN Chaturvedi" userId="9442ef5b96277a58" providerId="LiveId" clId="{8815C5DD-2F9F-4FFC-8F6B-7823DBB02A18}" dt="2024-08-21T05:30:56.424" v="216" actId="2696"/>
        <pc:sldMkLst>
          <pc:docMk/>
          <pc:sldMk cId="174389557" sldId="259"/>
        </pc:sldMkLst>
      </pc:sldChg>
      <pc:sldChg chg="modSp new mod">
        <pc:chgData name="KN Chaturvedi" userId="9442ef5b96277a58" providerId="LiveId" clId="{8815C5DD-2F9F-4FFC-8F6B-7823DBB02A18}" dt="2024-08-21T06:30:20.139" v="2227" actId="27636"/>
        <pc:sldMkLst>
          <pc:docMk/>
          <pc:sldMk cId="3888900241" sldId="259"/>
        </pc:sldMkLst>
        <pc:spChg chg="mod">
          <ac:chgData name="KN Chaturvedi" userId="9442ef5b96277a58" providerId="LiveId" clId="{8815C5DD-2F9F-4FFC-8F6B-7823DBB02A18}" dt="2024-08-21T06:30:19.896" v="2225"/>
          <ac:spMkLst>
            <pc:docMk/>
            <pc:sldMk cId="3888900241" sldId="259"/>
            <ac:spMk id="2" creationId="{0853D334-B95E-B1AE-F769-109172FFF904}"/>
          </ac:spMkLst>
        </pc:spChg>
        <pc:spChg chg="mod">
          <ac:chgData name="KN Chaturvedi" userId="9442ef5b96277a58" providerId="LiveId" clId="{8815C5DD-2F9F-4FFC-8F6B-7823DBB02A18}" dt="2024-08-21T06:30:20.139" v="2227" actId="27636"/>
          <ac:spMkLst>
            <pc:docMk/>
            <pc:sldMk cId="3888900241" sldId="259"/>
            <ac:spMk id="3" creationId="{CA26EEB1-39DE-09AC-5F4C-935A978206EB}"/>
          </ac:spMkLst>
        </pc:spChg>
      </pc:sldChg>
      <pc:sldChg chg="modSp new mod">
        <pc:chgData name="KN Chaturvedi" userId="9442ef5b96277a58" providerId="LiveId" clId="{8815C5DD-2F9F-4FFC-8F6B-7823DBB02A18}" dt="2024-08-21T06:30:20.143" v="2228" actId="27636"/>
        <pc:sldMkLst>
          <pc:docMk/>
          <pc:sldMk cId="37877456" sldId="260"/>
        </pc:sldMkLst>
        <pc:spChg chg="mod">
          <ac:chgData name="KN Chaturvedi" userId="9442ef5b96277a58" providerId="LiveId" clId="{8815C5DD-2F9F-4FFC-8F6B-7823DBB02A18}" dt="2024-08-21T06:30:19.896" v="2225"/>
          <ac:spMkLst>
            <pc:docMk/>
            <pc:sldMk cId="37877456" sldId="260"/>
            <ac:spMk id="2" creationId="{805D2145-0AFE-374B-6F41-7275E6D0B790}"/>
          </ac:spMkLst>
        </pc:spChg>
        <pc:spChg chg="mod">
          <ac:chgData name="KN Chaturvedi" userId="9442ef5b96277a58" providerId="LiveId" clId="{8815C5DD-2F9F-4FFC-8F6B-7823DBB02A18}" dt="2024-08-21T06:30:20.143" v="2228" actId="27636"/>
          <ac:spMkLst>
            <pc:docMk/>
            <pc:sldMk cId="37877456" sldId="260"/>
            <ac:spMk id="3" creationId="{30177448-AF66-9655-7DF9-B82689F39E9F}"/>
          </ac:spMkLst>
        </pc:spChg>
      </pc:sldChg>
      <pc:sldChg chg="modSp new mod">
        <pc:chgData name="KN Chaturvedi" userId="9442ef5b96277a58" providerId="LiveId" clId="{8815C5DD-2F9F-4FFC-8F6B-7823DBB02A18}" dt="2024-08-21T06:30:20.148" v="2229" actId="27636"/>
        <pc:sldMkLst>
          <pc:docMk/>
          <pc:sldMk cId="1214950772" sldId="261"/>
        </pc:sldMkLst>
        <pc:spChg chg="mod">
          <ac:chgData name="KN Chaturvedi" userId="9442ef5b96277a58" providerId="LiveId" clId="{8815C5DD-2F9F-4FFC-8F6B-7823DBB02A18}" dt="2024-08-21T06:30:19.896" v="2225"/>
          <ac:spMkLst>
            <pc:docMk/>
            <pc:sldMk cId="1214950772" sldId="261"/>
            <ac:spMk id="2" creationId="{D4D558A0-C90F-6018-706D-3B659249B293}"/>
          </ac:spMkLst>
        </pc:spChg>
        <pc:spChg chg="mod">
          <ac:chgData name="KN Chaturvedi" userId="9442ef5b96277a58" providerId="LiveId" clId="{8815C5DD-2F9F-4FFC-8F6B-7823DBB02A18}" dt="2024-08-21T06:30:20.148" v="2229" actId="27636"/>
          <ac:spMkLst>
            <pc:docMk/>
            <pc:sldMk cId="1214950772" sldId="261"/>
            <ac:spMk id="3" creationId="{29C052E9-0DAA-4018-3C44-924313C906A5}"/>
          </ac:spMkLst>
        </pc:spChg>
      </pc:sldChg>
      <pc:sldChg chg="modSp new mod">
        <pc:chgData name="KN Chaturvedi" userId="9442ef5b96277a58" providerId="LiveId" clId="{8815C5DD-2F9F-4FFC-8F6B-7823DBB02A18}" dt="2024-08-21T06:30:20.164" v="2230" actId="27636"/>
        <pc:sldMkLst>
          <pc:docMk/>
          <pc:sldMk cId="45834345" sldId="262"/>
        </pc:sldMkLst>
        <pc:spChg chg="mod">
          <ac:chgData name="KN Chaturvedi" userId="9442ef5b96277a58" providerId="LiveId" clId="{8815C5DD-2F9F-4FFC-8F6B-7823DBB02A18}" dt="2024-08-21T06:30:19.896" v="2225"/>
          <ac:spMkLst>
            <pc:docMk/>
            <pc:sldMk cId="45834345" sldId="262"/>
            <ac:spMk id="2" creationId="{1ECC4B21-68AC-E05C-FF61-FDB90DE92412}"/>
          </ac:spMkLst>
        </pc:spChg>
        <pc:spChg chg="mod">
          <ac:chgData name="KN Chaturvedi" userId="9442ef5b96277a58" providerId="LiveId" clId="{8815C5DD-2F9F-4FFC-8F6B-7823DBB02A18}" dt="2024-08-21T06:30:20.164" v="2230" actId="27636"/>
          <ac:spMkLst>
            <pc:docMk/>
            <pc:sldMk cId="45834345" sldId="262"/>
            <ac:spMk id="3" creationId="{2A3C6877-BD7D-4BCC-CE52-4A78CB59D4A6}"/>
          </ac:spMkLst>
        </pc:spChg>
      </pc:sldChg>
      <pc:sldChg chg="modSp new mod">
        <pc:chgData name="KN Chaturvedi" userId="9442ef5b96277a58" providerId="LiveId" clId="{8815C5DD-2F9F-4FFC-8F6B-7823DBB02A18}" dt="2024-08-21T06:30:19.896" v="2225"/>
        <pc:sldMkLst>
          <pc:docMk/>
          <pc:sldMk cId="2475191660" sldId="263"/>
        </pc:sldMkLst>
        <pc:spChg chg="mod">
          <ac:chgData name="KN Chaturvedi" userId="9442ef5b96277a58" providerId="LiveId" clId="{8815C5DD-2F9F-4FFC-8F6B-7823DBB02A18}" dt="2024-08-21T06:30:19.896" v="2225"/>
          <ac:spMkLst>
            <pc:docMk/>
            <pc:sldMk cId="2475191660" sldId="263"/>
            <ac:spMk id="2" creationId="{B54A081B-CC7E-27DA-B372-3C39C0BA1F9C}"/>
          </ac:spMkLst>
        </pc:spChg>
        <pc:spChg chg="mod">
          <ac:chgData name="KN Chaturvedi" userId="9442ef5b96277a58" providerId="LiveId" clId="{8815C5DD-2F9F-4FFC-8F6B-7823DBB02A18}" dt="2024-08-21T06:30:19.896" v="2225"/>
          <ac:spMkLst>
            <pc:docMk/>
            <pc:sldMk cId="2475191660" sldId="263"/>
            <ac:spMk id="3" creationId="{91F1C911-6E65-1282-23B2-F2492102A209}"/>
          </ac:spMkLst>
        </pc:spChg>
      </pc:sldChg>
      <pc:sldChg chg="modSp new mod">
        <pc:chgData name="KN Chaturvedi" userId="9442ef5b96277a58" providerId="LiveId" clId="{8815C5DD-2F9F-4FFC-8F6B-7823DBB02A18}" dt="2024-08-21T06:30:20.176" v="2231" actId="27636"/>
        <pc:sldMkLst>
          <pc:docMk/>
          <pc:sldMk cId="4277083712" sldId="264"/>
        </pc:sldMkLst>
        <pc:spChg chg="mod">
          <ac:chgData name="KN Chaturvedi" userId="9442ef5b96277a58" providerId="LiveId" clId="{8815C5DD-2F9F-4FFC-8F6B-7823DBB02A18}" dt="2024-08-21T06:30:19.896" v="2225"/>
          <ac:spMkLst>
            <pc:docMk/>
            <pc:sldMk cId="4277083712" sldId="264"/>
            <ac:spMk id="2" creationId="{88374AEC-639C-D7F7-B1F9-10F1F453E9B9}"/>
          </ac:spMkLst>
        </pc:spChg>
        <pc:spChg chg="mod">
          <ac:chgData name="KN Chaturvedi" userId="9442ef5b96277a58" providerId="LiveId" clId="{8815C5DD-2F9F-4FFC-8F6B-7823DBB02A18}" dt="2024-08-21T06:30:20.176" v="2231" actId="27636"/>
          <ac:spMkLst>
            <pc:docMk/>
            <pc:sldMk cId="4277083712" sldId="264"/>
            <ac:spMk id="3" creationId="{D1862E2A-43CD-86DB-8B19-6E1F5151343A}"/>
          </ac:spMkLst>
        </pc:spChg>
      </pc:sldChg>
      <pc:sldChg chg="modSp new mod">
        <pc:chgData name="KN Chaturvedi" userId="9442ef5b96277a58" providerId="LiveId" clId="{8815C5DD-2F9F-4FFC-8F6B-7823DBB02A18}" dt="2024-08-21T06:30:20.188" v="2232" actId="27636"/>
        <pc:sldMkLst>
          <pc:docMk/>
          <pc:sldMk cId="1773909060" sldId="265"/>
        </pc:sldMkLst>
        <pc:spChg chg="mod">
          <ac:chgData name="KN Chaturvedi" userId="9442ef5b96277a58" providerId="LiveId" clId="{8815C5DD-2F9F-4FFC-8F6B-7823DBB02A18}" dt="2024-08-21T06:30:19.896" v="2225"/>
          <ac:spMkLst>
            <pc:docMk/>
            <pc:sldMk cId="1773909060" sldId="265"/>
            <ac:spMk id="2" creationId="{31D27D33-E6C8-6C97-5D4B-1ED833789E20}"/>
          </ac:spMkLst>
        </pc:spChg>
        <pc:spChg chg="mod">
          <ac:chgData name="KN Chaturvedi" userId="9442ef5b96277a58" providerId="LiveId" clId="{8815C5DD-2F9F-4FFC-8F6B-7823DBB02A18}" dt="2024-08-21T06:30:20.188" v="2232" actId="27636"/>
          <ac:spMkLst>
            <pc:docMk/>
            <pc:sldMk cId="1773909060" sldId="265"/>
            <ac:spMk id="3" creationId="{350C3559-E1A2-6AEF-16CE-7803A2ECEE27}"/>
          </ac:spMkLst>
        </pc:spChg>
      </pc:sldChg>
      <pc:sldChg chg="modSp new mod">
        <pc:chgData name="KN Chaturvedi" userId="9442ef5b96277a58" providerId="LiveId" clId="{8815C5DD-2F9F-4FFC-8F6B-7823DBB02A18}" dt="2024-08-21T06:30:20.210" v="2233" actId="27636"/>
        <pc:sldMkLst>
          <pc:docMk/>
          <pc:sldMk cId="2814377900" sldId="266"/>
        </pc:sldMkLst>
        <pc:spChg chg="mod">
          <ac:chgData name="KN Chaturvedi" userId="9442ef5b96277a58" providerId="LiveId" clId="{8815C5DD-2F9F-4FFC-8F6B-7823DBB02A18}" dt="2024-08-21T06:30:19.896" v="2225"/>
          <ac:spMkLst>
            <pc:docMk/>
            <pc:sldMk cId="2814377900" sldId="266"/>
            <ac:spMk id="2" creationId="{6451430E-AA30-37CC-4ABE-23C2152E30F5}"/>
          </ac:spMkLst>
        </pc:spChg>
        <pc:spChg chg="mod">
          <ac:chgData name="KN Chaturvedi" userId="9442ef5b96277a58" providerId="LiveId" clId="{8815C5DD-2F9F-4FFC-8F6B-7823DBB02A18}" dt="2024-08-21T06:30:20.210" v="2233" actId="27636"/>
          <ac:spMkLst>
            <pc:docMk/>
            <pc:sldMk cId="2814377900" sldId="266"/>
            <ac:spMk id="3" creationId="{54AD4929-C415-D307-054E-92428E8150BB}"/>
          </ac:spMkLst>
        </pc:spChg>
      </pc:sldChg>
      <pc:sldChg chg="modSp new mod">
        <pc:chgData name="KN Chaturvedi" userId="9442ef5b96277a58" providerId="LiveId" clId="{8815C5DD-2F9F-4FFC-8F6B-7823DBB02A18}" dt="2024-08-21T06:30:20.218" v="2234" actId="27636"/>
        <pc:sldMkLst>
          <pc:docMk/>
          <pc:sldMk cId="637237063" sldId="267"/>
        </pc:sldMkLst>
        <pc:spChg chg="mod">
          <ac:chgData name="KN Chaturvedi" userId="9442ef5b96277a58" providerId="LiveId" clId="{8815C5DD-2F9F-4FFC-8F6B-7823DBB02A18}" dt="2024-08-21T06:30:19.896" v="2225"/>
          <ac:spMkLst>
            <pc:docMk/>
            <pc:sldMk cId="637237063" sldId="267"/>
            <ac:spMk id="2" creationId="{DDFA7A6A-4D73-43C5-A368-AC388F5DDD30}"/>
          </ac:spMkLst>
        </pc:spChg>
        <pc:spChg chg="mod">
          <ac:chgData name="KN Chaturvedi" userId="9442ef5b96277a58" providerId="LiveId" clId="{8815C5DD-2F9F-4FFC-8F6B-7823DBB02A18}" dt="2024-08-21T06:30:20.218" v="2234" actId="27636"/>
          <ac:spMkLst>
            <pc:docMk/>
            <pc:sldMk cId="637237063" sldId="267"/>
            <ac:spMk id="3" creationId="{FAA9D7AB-DD06-1980-B002-A91E1F87D710}"/>
          </ac:spMkLst>
        </pc:spChg>
      </pc:sldChg>
      <pc:sldChg chg="modSp new mod">
        <pc:chgData name="KN Chaturvedi" userId="9442ef5b96277a58" providerId="LiveId" clId="{8815C5DD-2F9F-4FFC-8F6B-7823DBB02A18}" dt="2024-08-21T06:30:20.227" v="2235" actId="27636"/>
        <pc:sldMkLst>
          <pc:docMk/>
          <pc:sldMk cId="851130027" sldId="268"/>
        </pc:sldMkLst>
        <pc:spChg chg="mod">
          <ac:chgData name="KN Chaturvedi" userId="9442ef5b96277a58" providerId="LiveId" clId="{8815C5DD-2F9F-4FFC-8F6B-7823DBB02A18}" dt="2024-08-21T06:30:19.896" v="2225"/>
          <ac:spMkLst>
            <pc:docMk/>
            <pc:sldMk cId="851130027" sldId="268"/>
            <ac:spMk id="2" creationId="{6160D306-96DB-D0B7-F4D0-71698FE348D6}"/>
          </ac:spMkLst>
        </pc:spChg>
        <pc:spChg chg="mod">
          <ac:chgData name="KN Chaturvedi" userId="9442ef5b96277a58" providerId="LiveId" clId="{8815C5DD-2F9F-4FFC-8F6B-7823DBB02A18}" dt="2024-08-21T06:30:20.227" v="2235" actId="27636"/>
          <ac:spMkLst>
            <pc:docMk/>
            <pc:sldMk cId="851130027" sldId="268"/>
            <ac:spMk id="3" creationId="{31317417-EC13-B9B0-5379-BE38965E08E2}"/>
          </ac:spMkLst>
        </pc:spChg>
      </pc:sldChg>
      <pc:sldChg chg="modSp new mod">
        <pc:chgData name="KN Chaturvedi" userId="9442ef5b96277a58" providerId="LiveId" clId="{8815C5DD-2F9F-4FFC-8F6B-7823DBB02A18}" dt="2024-08-21T06:30:19.896" v="2225"/>
        <pc:sldMkLst>
          <pc:docMk/>
          <pc:sldMk cId="2241215851" sldId="269"/>
        </pc:sldMkLst>
        <pc:spChg chg="mod">
          <ac:chgData name="KN Chaturvedi" userId="9442ef5b96277a58" providerId="LiveId" clId="{8815C5DD-2F9F-4FFC-8F6B-7823DBB02A18}" dt="2024-08-21T06:30:19.896" v="2225"/>
          <ac:spMkLst>
            <pc:docMk/>
            <pc:sldMk cId="2241215851" sldId="269"/>
            <ac:spMk id="2" creationId="{12777E99-A8ED-4958-1757-B6ED6DD850AF}"/>
          </ac:spMkLst>
        </pc:spChg>
        <pc:spChg chg="mod">
          <ac:chgData name="KN Chaturvedi" userId="9442ef5b96277a58" providerId="LiveId" clId="{8815C5DD-2F9F-4FFC-8F6B-7823DBB02A18}" dt="2024-08-21T06:30:19.896" v="2225"/>
          <ac:spMkLst>
            <pc:docMk/>
            <pc:sldMk cId="2241215851" sldId="269"/>
            <ac:spMk id="3" creationId="{E6BECCE6-A981-DEC7-783B-0E01A5839926}"/>
          </ac:spMkLst>
        </pc:spChg>
      </pc:sldChg>
      <pc:sldChg chg="modSp new mod">
        <pc:chgData name="KN Chaturvedi" userId="9442ef5b96277a58" providerId="LiveId" clId="{8815C5DD-2F9F-4FFC-8F6B-7823DBB02A18}" dt="2024-08-21T06:30:20.243" v="2236" actId="27636"/>
        <pc:sldMkLst>
          <pc:docMk/>
          <pc:sldMk cId="2862673889" sldId="270"/>
        </pc:sldMkLst>
        <pc:spChg chg="mod">
          <ac:chgData name="KN Chaturvedi" userId="9442ef5b96277a58" providerId="LiveId" clId="{8815C5DD-2F9F-4FFC-8F6B-7823DBB02A18}" dt="2024-08-21T06:30:19.896" v="2225"/>
          <ac:spMkLst>
            <pc:docMk/>
            <pc:sldMk cId="2862673889" sldId="270"/>
            <ac:spMk id="2" creationId="{DE7B06D1-79CF-B69A-1971-0D12A49FF49A}"/>
          </ac:spMkLst>
        </pc:spChg>
        <pc:spChg chg="mod">
          <ac:chgData name="KN Chaturvedi" userId="9442ef5b96277a58" providerId="LiveId" clId="{8815C5DD-2F9F-4FFC-8F6B-7823DBB02A18}" dt="2024-08-21T06:30:20.243" v="2236" actId="27636"/>
          <ac:spMkLst>
            <pc:docMk/>
            <pc:sldMk cId="2862673889" sldId="270"/>
            <ac:spMk id="3" creationId="{9F77F883-306D-161F-56E1-10A90EDF4844}"/>
          </ac:spMkLst>
        </pc:spChg>
      </pc:sldChg>
      <pc:sldChg chg="modSp new mod">
        <pc:chgData name="KN Chaturvedi" userId="9442ef5b96277a58" providerId="LiveId" clId="{8815C5DD-2F9F-4FFC-8F6B-7823DBB02A18}" dt="2024-08-21T06:30:19.896" v="2225"/>
        <pc:sldMkLst>
          <pc:docMk/>
          <pc:sldMk cId="4218932781" sldId="271"/>
        </pc:sldMkLst>
        <pc:spChg chg="mod">
          <ac:chgData name="KN Chaturvedi" userId="9442ef5b96277a58" providerId="LiveId" clId="{8815C5DD-2F9F-4FFC-8F6B-7823DBB02A18}" dt="2024-08-21T06:30:19.896" v="2225"/>
          <ac:spMkLst>
            <pc:docMk/>
            <pc:sldMk cId="4218932781" sldId="271"/>
            <ac:spMk id="2" creationId="{F75BE035-C648-03F8-BECD-DAA6F766F9F9}"/>
          </ac:spMkLst>
        </pc:spChg>
        <pc:spChg chg="mod">
          <ac:chgData name="KN Chaturvedi" userId="9442ef5b96277a58" providerId="LiveId" clId="{8815C5DD-2F9F-4FFC-8F6B-7823DBB02A18}" dt="2024-08-21T06:30:19.896" v="2225"/>
          <ac:spMkLst>
            <pc:docMk/>
            <pc:sldMk cId="4218932781" sldId="271"/>
            <ac:spMk id="3" creationId="{21FB8F3D-49A0-5EAA-7848-42B68BEACCC4}"/>
          </ac:spMkLst>
        </pc:spChg>
      </pc:sldChg>
      <pc:sldChg chg="modSp new mod">
        <pc:chgData name="KN Chaturvedi" userId="9442ef5b96277a58" providerId="LiveId" clId="{8815C5DD-2F9F-4FFC-8F6B-7823DBB02A18}" dt="2024-08-21T06:30:20.267" v="2237" actId="27636"/>
        <pc:sldMkLst>
          <pc:docMk/>
          <pc:sldMk cId="1630545516" sldId="272"/>
        </pc:sldMkLst>
        <pc:spChg chg="mod">
          <ac:chgData name="KN Chaturvedi" userId="9442ef5b96277a58" providerId="LiveId" clId="{8815C5DD-2F9F-4FFC-8F6B-7823DBB02A18}" dt="2024-08-21T06:30:19.896" v="2225"/>
          <ac:spMkLst>
            <pc:docMk/>
            <pc:sldMk cId="1630545516" sldId="272"/>
            <ac:spMk id="2" creationId="{02386B14-D6F5-EF75-D48D-EE3FAB09B6ED}"/>
          </ac:spMkLst>
        </pc:spChg>
        <pc:spChg chg="mod">
          <ac:chgData name="KN Chaturvedi" userId="9442ef5b96277a58" providerId="LiveId" clId="{8815C5DD-2F9F-4FFC-8F6B-7823DBB02A18}" dt="2024-08-21T06:30:20.267" v="2237" actId="27636"/>
          <ac:spMkLst>
            <pc:docMk/>
            <pc:sldMk cId="1630545516" sldId="272"/>
            <ac:spMk id="3" creationId="{E517DBDE-890C-19C2-5453-039DEC8CC756}"/>
          </ac:spMkLst>
        </pc:spChg>
      </pc:sldChg>
      <pc:sldChg chg="modSp new mod">
        <pc:chgData name="KN Chaturvedi" userId="9442ef5b96277a58" providerId="LiveId" clId="{8815C5DD-2F9F-4FFC-8F6B-7823DBB02A18}" dt="2024-08-21T06:30:19.896" v="2225"/>
        <pc:sldMkLst>
          <pc:docMk/>
          <pc:sldMk cId="394044770" sldId="273"/>
        </pc:sldMkLst>
        <pc:spChg chg="mod">
          <ac:chgData name="KN Chaturvedi" userId="9442ef5b96277a58" providerId="LiveId" clId="{8815C5DD-2F9F-4FFC-8F6B-7823DBB02A18}" dt="2024-08-21T06:30:19.896" v="2225"/>
          <ac:spMkLst>
            <pc:docMk/>
            <pc:sldMk cId="394044770" sldId="273"/>
            <ac:spMk id="2" creationId="{1F8BFBDB-B6AE-9CC0-6F9C-DDCA778D8F5A}"/>
          </ac:spMkLst>
        </pc:spChg>
        <pc:spChg chg="mod">
          <ac:chgData name="KN Chaturvedi" userId="9442ef5b96277a58" providerId="LiveId" clId="{8815C5DD-2F9F-4FFC-8F6B-7823DBB02A18}" dt="2024-08-21T06:30:19.896" v="2225"/>
          <ac:spMkLst>
            <pc:docMk/>
            <pc:sldMk cId="394044770" sldId="273"/>
            <ac:spMk id="3" creationId="{6286C11D-1FBE-8AB0-2724-04BED98D8F26}"/>
          </ac:spMkLst>
        </pc:spChg>
      </pc:sldChg>
      <pc:sldChg chg="modSp new mod">
        <pc:chgData name="KN Chaturvedi" userId="9442ef5b96277a58" providerId="LiveId" clId="{8815C5DD-2F9F-4FFC-8F6B-7823DBB02A18}" dt="2024-08-21T06:30:19.896" v="2225"/>
        <pc:sldMkLst>
          <pc:docMk/>
          <pc:sldMk cId="1970297319" sldId="274"/>
        </pc:sldMkLst>
        <pc:spChg chg="mod">
          <ac:chgData name="KN Chaturvedi" userId="9442ef5b96277a58" providerId="LiveId" clId="{8815C5DD-2F9F-4FFC-8F6B-7823DBB02A18}" dt="2024-08-21T06:30:19.896" v="2225"/>
          <ac:spMkLst>
            <pc:docMk/>
            <pc:sldMk cId="1970297319" sldId="274"/>
            <ac:spMk id="2" creationId="{7ADFCFCD-C4F4-2DC7-D349-17602CD8F252}"/>
          </ac:spMkLst>
        </pc:spChg>
        <pc:spChg chg="mod">
          <ac:chgData name="KN Chaturvedi" userId="9442ef5b96277a58" providerId="LiveId" clId="{8815C5DD-2F9F-4FFC-8F6B-7823DBB02A18}" dt="2024-08-21T06:30:19.896" v="2225"/>
          <ac:spMkLst>
            <pc:docMk/>
            <pc:sldMk cId="1970297319" sldId="274"/>
            <ac:spMk id="3" creationId="{00998089-030D-A854-CAF8-07DF00C91499}"/>
          </ac:spMkLst>
        </pc:spChg>
      </pc:sldChg>
      <pc:sldChg chg="modSp new mod">
        <pc:chgData name="KN Chaturvedi" userId="9442ef5b96277a58" providerId="LiveId" clId="{8815C5DD-2F9F-4FFC-8F6B-7823DBB02A18}" dt="2024-08-21T06:30:19.896" v="2225"/>
        <pc:sldMkLst>
          <pc:docMk/>
          <pc:sldMk cId="15260888" sldId="275"/>
        </pc:sldMkLst>
        <pc:spChg chg="mod">
          <ac:chgData name="KN Chaturvedi" userId="9442ef5b96277a58" providerId="LiveId" clId="{8815C5DD-2F9F-4FFC-8F6B-7823DBB02A18}" dt="2024-08-21T06:30:19.896" v="2225"/>
          <ac:spMkLst>
            <pc:docMk/>
            <pc:sldMk cId="15260888" sldId="275"/>
            <ac:spMk id="2" creationId="{B44FA5EF-4CF7-3CA8-A49E-DCAD52F9353C}"/>
          </ac:spMkLst>
        </pc:spChg>
        <pc:spChg chg="mod">
          <ac:chgData name="KN Chaturvedi" userId="9442ef5b96277a58" providerId="LiveId" clId="{8815C5DD-2F9F-4FFC-8F6B-7823DBB02A18}" dt="2024-08-21T06:30:19.896" v="2225"/>
          <ac:spMkLst>
            <pc:docMk/>
            <pc:sldMk cId="15260888" sldId="275"/>
            <ac:spMk id="3" creationId="{BE1A9B7B-AC73-2917-216D-AF1654CACB7E}"/>
          </ac:spMkLst>
        </pc:spChg>
      </pc:sldChg>
      <pc:sldChg chg="modSp new mod">
        <pc:chgData name="KN Chaturvedi" userId="9442ef5b96277a58" providerId="LiveId" clId="{8815C5DD-2F9F-4FFC-8F6B-7823DBB02A18}" dt="2024-08-21T06:30:20.283" v="2238" actId="27636"/>
        <pc:sldMkLst>
          <pc:docMk/>
          <pc:sldMk cId="981692859" sldId="276"/>
        </pc:sldMkLst>
        <pc:spChg chg="mod">
          <ac:chgData name="KN Chaturvedi" userId="9442ef5b96277a58" providerId="LiveId" clId="{8815C5DD-2F9F-4FFC-8F6B-7823DBB02A18}" dt="2024-08-21T06:30:19.896" v="2225"/>
          <ac:spMkLst>
            <pc:docMk/>
            <pc:sldMk cId="981692859" sldId="276"/>
            <ac:spMk id="2" creationId="{EC78D3E7-C020-EF8F-F306-67FC33A64F73}"/>
          </ac:spMkLst>
        </pc:spChg>
        <pc:spChg chg="mod">
          <ac:chgData name="KN Chaturvedi" userId="9442ef5b96277a58" providerId="LiveId" clId="{8815C5DD-2F9F-4FFC-8F6B-7823DBB02A18}" dt="2024-08-21T06:30:20.283" v="2238" actId="27636"/>
          <ac:spMkLst>
            <pc:docMk/>
            <pc:sldMk cId="981692859" sldId="276"/>
            <ac:spMk id="3" creationId="{08EEAAD5-D86A-9475-073D-000CA4734D49}"/>
          </ac:spMkLst>
        </pc:spChg>
      </pc:sldChg>
      <pc:sldChg chg="modSp new mod">
        <pc:chgData name="KN Chaturvedi" userId="9442ef5b96277a58" providerId="LiveId" clId="{8815C5DD-2F9F-4FFC-8F6B-7823DBB02A18}" dt="2024-08-21T06:30:19.896" v="2225"/>
        <pc:sldMkLst>
          <pc:docMk/>
          <pc:sldMk cId="1379109449" sldId="277"/>
        </pc:sldMkLst>
        <pc:spChg chg="mod">
          <ac:chgData name="KN Chaturvedi" userId="9442ef5b96277a58" providerId="LiveId" clId="{8815C5DD-2F9F-4FFC-8F6B-7823DBB02A18}" dt="2024-08-21T06:30:19.896" v="2225"/>
          <ac:spMkLst>
            <pc:docMk/>
            <pc:sldMk cId="1379109449" sldId="277"/>
            <ac:spMk id="2" creationId="{C6C13AB3-CCD5-923D-4EDA-C8228559AA55}"/>
          </ac:spMkLst>
        </pc:spChg>
        <pc:spChg chg="mod">
          <ac:chgData name="KN Chaturvedi" userId="9442ef5b96277a58" providerId="LiveId" clId="{8815C5DD-2F9F-4FFC-8F6B-7823DBB02A18}" dt="2024-08-21T06:30:19.896" v="2225"/>
          <ac:spMkLst>
            <pc:docMk/>
            <pc:sldMk cId="1379109449" sldId="277"/>
            <ac:spMk id="3" creationId="{5BA3332A-5DE9-DFD6-3CEE-94375CEB395D}"/>
          </ac:spMkLst>
        </pc:spChg>
      </pc:sldChg>
      <pc:sldChg chg="modSp new mod">
        <pc:chgData name="KN Chaturvedi" userId="9442ef5b96277a58" providerId="LiveId" clId="{8815C5DD-2F9F-4FFC-8F6B-7823DBB02A18}" dt="2024-08-21T06:30:19.896" v="2225"/>
        <pc:sldMkLst>
          <pc:docMk/>
          <pc:sldMk cId="420944115" sldId="278"/>
        </pc:sldMkLst>
        <pc:spChg chg="mod">
          <ac:chgData name="KN Chaturvedi" userId="9442ef5b96277a58" providerId="LiveId" clId="{8815C5DD-2F9F-4FFC-8F6B-7823DBB02A18}" dt="2024-08-21T06:30:19.896" v="2225"/>
          <ac:spMkLst>
            <pc:docMk/>
            <pc:sldMk cId="420944115" sldId="278"/>
            <ac:spMk id="2" creationId="{55FE9D95-2C09-8863-E840-C06C879EEB8C}"/>
          </ac:spMkLst>
        </pc:spChg>
        <pc:spChg chg="mod">
          <ac:chgData name="KN Chaturvedi" userId="9442ef5b96277a58" providerId="LiveId" clId="{8815C5DD-2F9F-4FFC-8F6B-7823DBB02A18}" dt="2024-08-21T06:30:19.896" v="2225"/>
          <ac:spMkLst>
            <pc:docMk/>
            <pc:sldMk cId="420944115" sldId="278"/>
            <ac:spMk id="3" creationId="{BC92E6C4-7EDD-0AC0-DA2C-2F87977A47A8}"/>
          </ac:spMkLst>
        </pc:spChg>
      </pc:sldChg>
      <pc:sldChg chg="modSp new mod">
        <pc:chgData name="KN Chaturvedi" userId="9442ef5b96277a58" providerId="LiveId" clId="{8815C5DD-2F9F-4FFC-8F6B-7823DBB02A18}" dt="2024-08-21T06:32:33.759" v="2242" actId="20577"/>
        <pc:sldMkLst>
          <pc:docMk/>
          <pc:sldMk cId="3625425971" sldId="279"/>
        </pc:sldMkLst>
        <pc:spChg chg="mod">
          <ac:chgData name="KN Chaturvedi" userId="9442ef5b96277a58" providerId="LiveId" clId="{8815C5DD-2F9F-4FFC-8F6B-7823DBB02A18}" dt="2024-08-21T06:32:03.651" v="2240" actId="255"/>
          <ac:spMkLst>
            <pc:docMk/>
            <pc:sldMk cId="3625425971" sldId="279"/>
            <ac:spMk id="2" creationId="{AC0E9ECD-28F0-CE31-0A0D-E8D5285667C7}"/>
          </ac:spMkLst>
        </pc:spChg>
        <pc:spChg chg="mod">
          <ac:chgData name="KN Chaturvedi" userId="9442ef5b96277a58" providerId="LiveId" clId="{8815C5DD-2F9F-4FFC-8F6B-7823DBB02A18}" dt="2024-08-21T06:32:33.759" v="2242" actId="20577"/>
          <ac:spMkLst>
            <pc:docMk/>
            <pc:sldMk cId="3625425971" sldId="279"/>
            <ac:spMk id="3" creationId="{9AF7C800-58A6-4F9E-008C-0434F7003D7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81362C-D111-4562-86D3-E8B5E5202F50}" type="datetimeFigureOut">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E513-15ED-482F-A192-DB95027FAD8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140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81362C-D111-4562-86D3-E8B5E5202F50}" type="datetimeFigureOut">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E513-15ED-482F-A192-DB95027FAD85}" type="slidenum">
              <a:rPr lang="en-IN" smtClean="0"/>
              <a:t>‹#›</a:t>
            </a:fld>
            <a:endParaRPr lang="en-IN"/>
          </a:p>
        </p:txBody>
      </p:sp>
    </p:spTree>
    <p:extLst>
      <p:ext uri="{BB962C8B-B14F-4D97-AF65-F5344CB8AC3E}">
        <p14:creationId xmlns:p14="http://schemas.microsoft.com/office/powerpoint/2010/main" val="359953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81362C-D111-4562-86D3-E8B5E5202F50}" type="datetimeFigureOut">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E513-15ED-482F-A192-DB95027FAD8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4082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81362C-D111-4562-86D3-E8B5E5202F50}" type="datetimeFigureOut">
              <a:rPr lang="en-IN" smtClean="0"/>
              <a:t>21-08-2024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7ECE513-15ED-482F-A192-DB95027FAD85}" type="slidenum">
              <a:rPr lang="en-IN" smtClean="0"/>
              <a:t>‹#›</a:t>
            </a:fld>
            <a:endParaRPr lang="en-IN"/>
          </a:p>
        </p:txBody>
      </p:sp>
    </p:spTree>
    <p:extLst>
      <p:ext uri="{BB962C8B-B14F-4D97-AF65-F5344CB8AC3E}">
        <p14:creationId xmlns:p14="http://schemas.microsoft.com/office/powerpoint/2010/main" val="3125494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81362C-D111-4562-86D3-E8B5E5202F50}" type="datetimeFigureOut">
              <a:rPr lang="en-IN" smtClean="0"/>
              <a:t>21-08-2024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7ECE513-15ED-482F-A192-DB95027FAD85}" type="slidenum">
              <a:rPr lang="en-IN" smtClean="0"/>
              <a:t>‹#›</a:t>
            </a:fld>
            <a:endParaRPr lang="en-IN"/>
          </a:p>
        </p:txBody>
      </p:sp>
    </p:spTree>
    <p:extLst>
      <p:ext uri="{BB962C8B-B14F-4D97-AF65-F5344CB8AC3E}">
        <p14:creationId xmlns:p14="http://schemas.microsoft.com/office/powerpoint/2010/main" val="1540059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81362C-D111-4562-86D3-E8B5E5202F50}" type="datetimeFigureOut">
              <a:rPr lang="en-IN" smtClean="0"/>
              <a:t>21-08-2024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7ECE513-15ED-482F-A192-DB95027FAD85}" type="slidenum">
              <a:rPr lang="en-IN" smtClean="0"/>
              <a:t>‹#›</a:t>
            </a:fld>
            <a:endParaRPr lang="en-IN"/>
          </a:p>
        </p:txBody>
      </p:sp>
    </p:spTree>
    <p:extLst>
      <p:ext uri="{BB962C8B-B14F-4D97-AF65-F5344CB8AC3E}">
        <p14:creationId xmlns:p14="http://schemas.microsoft.com/office/powerpoint/2010/main" val="236561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F81362C-D111-4562-86D3-E8B5E5202F50}" type="datetimeFigureOut">
              <a:rPr lang="en-IN" smtClean="0"/>
              <a:t>21-08-2024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97ECE513-15ED-482F-A192-DB95027FAD85}" type="slidenum">
              <a:rPr lang="en-IN" smtClean="0"/>
              <a:t>‹#›</a:t>
            </a:fld>
            <a:endParaRPr lang="en-IN"/>
          </a:p>
        </p:txBody>
      </p:sp>
    </p:spTree>
    <p:extLst>
      <p:ext uri="{BB962C8B-B14F-4D97-AF65-F5344CB8AC3E}">
        <p14:creationId xmlns:p14="http://schemas.microsoft.com/office/powerpoint/2010/main" val="3937180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F81362C-D111-4562-86D3-E8B5E5202F50}" type="datetimeFigureOut">
              <a:rPr lang="en-IN" smtClean="0"/>
              <a:t>21-08-2024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7ECE513-15ED-482F-A192-DB95027FAD85}" type="slidenum">
              <a:rPr lang="en-IN" smtClean="0"/>
              <a:t>‹#›</a:t>
            </a:fld>
            <a:endParaRPr lang="en-IN"/>
          </a:p>
        </p:txBody>
      </p:sp>
    </p:spTree>
    <p:extLst>
      <p:ext uri="{BB962C8B-B14F-4D97-AF65-F5344CB8AC3E}">
        <p14:creationId xmlns:p14="http://schemas.microsoft.com/office/powerpoint/2010/main" val="2658961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81362C-D111-4562-86D3-E8B5E5202F50}" type="datetimeFigureOut">
              <a:rPr lang="en-IN" smtClean="0"/>
              <a:t>21-08-2024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7ECE513-15ED-482F-A192-DB95027FAD85}" type="slidenum">
              <a:rPr lang="en-IN" smtClean="0"/>
              <a:t>‹#›</a:t>
            </a:fld>
            <a:endParaRPr lang="en-IN"/>
          </a:p>
        </p:txBody>
      </p:sp>
    </p:spTree>
    <p:extLst>
      <p:ext uri="{BB962C8B-B14F-4D97-AF65-F5344CB8AC3E}">
        <p14:creationId xmlns:p14="http://schemas.microsoft.com/office/powerpoint/2010/main" val="3212679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81362C-D111-4562-86D3-E8B5E5202F50}" type="datetimeFigureOut">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E513-15ED-482F-A192-DB95027FAD85}" type="slidenum">
              <a:rPr lang="en-IN" smtClean="0"/>
              <a:t>‹#›</a:t>
            </a:fld>
            <a:endParaRPr lang="en-IN"/>
          </a:p>
        </p:txBody>
      </p:sp>
    </p:spTree>
    <p:extLst>
      <p:ext uri="{BB962C8B-B14F-4D97-AF65-F5344CB8AC3E}">
        <p14:creationId xmlns:p14="http://schemas.microsoft.com/office/powerpoint/2010/main" val="2276360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81362C-D111-4562-86D3-E8B5E5202F50}" type="datetimeFigureOut">
              <a:rPr lang="en-IN" smtClean="0"/>
              <a:t>21-08-2024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7ECE513-15ED-482F-A192-DB95027FAD85}" type="slidenum">
              <a:rPr lang="en-IN" smtClean="0"/>
              <a:t>‹#›</a:t>
            </a:fld>
            <a:endParaRPr lang="en-IN"/>
          </a:p>
        </p:txBody>
      </p:sp>
    </p:spTree>
    <p:extLst>
      <p:ext uri="{BB962C8B-B14F-4D97-AF65-F5344CB8AC3E}">
        <p14:creationId xmlns:p14="http://schemas.microsoft.com/office/powerpoint/2010/main" val="737148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F81362C-D111-4562-86D3-E8B5E5202F50}" type="datetimeFigureOut">
              <a:rPr lang="en-IN" smtClean="0"/>
              <a:t>21-08-2024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7ECE513-15ED-482F-A192-DB95027FAD85}"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566502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332DB-A868-8A16-337F-53E2A759418C}"/>
              </a:ext>
            </a:extLst>
          </p:cNvPr>
          <p:cNvSpPr>
            <a:spLocks noGrp="1"/>
          </p:cNvSpPr>
          <p:nvPr>
            <p:ph type="ctrTitle"/>
          </p:nvPr>
        </p:nvSpPr>
        <p:spPr/>
        <p:txBody>
          <a:bodyPr>
            <a:normAutofit/>
          </a:bodyPr>
          <a:lstStyle/>
          <a:p>
            <a:r>
              <a:rPr lang="en-US" sz="4000" kern="100" dirty="0">
                <a:effectLst/>
                <a:latin typeface="Calibri" panose="020F0502020204030204" pitchFamily="34" charset="0"/>
                <a:ea typeface="Calibri" panose="020F0502020204030204" pitchFamily="34" charset="0"/>
                <a:cs typeface="Calibri" panose="020F0502020204030204" pitchFamily="34" charset="0"/>
              </a:rPr>
              <a:t>Best Practices in Legislative Drafting</a:t>
            </a:r>
            <a:br>
              <a:rPr lang="en-US" sz="4000" kern="100" dirty="0">
                <a:effectLst/>
                <a:latin typeface="Calibri" panose="020F0502020204030204" pitchFamily="34" charset="0"/>
                <a:ea typeface="Calibri" panose="020F0502020204030204" pitchFamily="34" charset="0"/>
                <a:cs typeface="Calibri" panose="020F0502020204030204" pitchFamily="34" charset="0"/>
              </a:rPr>
            </a:br>
            <a:r>
              <a:rPr lang="en-US" sz="4000" kern="100" dirty="0">
                <a:effectLst/>
                <a:latin typeface="Calibri" panose="020F0502020204030204" pitchFamily="34" charset="0"/>
                <a:ea typeface="Calibri" panose="020F0502020204030204" pitchFamily="34" charset="0"/>
                <a:cs typeface="Calibri" panose="020F0502020204030204" pitchFamily="34" charset="0"/>
              </a:rPr>
              <a:t>by </a:t>
            </a:r>
            <a:br>
              <a:rPr lang="en-US" sz="4000" kern="100" dirty="0">
                <a:effectLst/>
                <a:latin typeface="Calibri" panose="020F0502020204030204" pitchFamily="34" charset="0"/>
                <a:ea typeface="Calibri" panose="020F0502020204030204" pitchFamily="34" charset="0"/>
                <a:cs typeface="Calibri" panose="020F0502020204030204" pitchFamily="34" charset="0"/>
              </a:rPr>
            </a:br>
            <a:r>
              <a:rPr lang="en-US" sz="3600" kern="100" dirty="0">
                <a:effectLst/>
                <a:latin typeface="Calibri" panose="020F0502020204030204" pitchFamily="34" charset="0"/>
                <a:ea typeface="Calibri" panose="020F0502020204030204" pitchFamily="34" charset="0"/>
                <a:cs typeface="Calibri" panose="020F0502020204030204" pitchFamily="34" charset="0"/>
              </a:rPr>
              <a:t>Dr K.N. Chaturvedi</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Subtitle 2">
            <a:extLst>
              <a:ext uri="{FF2B5EF4-FFF2-40B4-BE49-F238E27FC236}">
                <a16:creationId xmlns:a16="http://schemas.microsoft.com/office/drawing/2014/main" id="{B18675D2-70B1-56AE-99B3-BE65FB6FA104}"/>
              </a:ext>
            </a:extLst>
          </p:cNvPr>
          <p:cNvSpPr>
            <a:spLocks noGrp="1"/>
          </p:cNvSpPr>
          <p:nvPr>
            <p:ph type="subTitle" idx="1"/>
          </p:nvPr>
        </p:nvSpPr>
        <p:spPr/>
        <p:txBody>
          <a:bodyPr>
            <a:normAutofit fontScale="25000" lnSpcReduction="20000"/>
          </a:bodyPr>
          <a:lstStyle/>
          <a:p>
            <a:pPr>
              <a:lnSpc>
                <a:spcPct val="107000"/>
              </a:lnSpc>
              <a:spcAft>
                <a:spcPts val="800"/>
              </a:spcAft>
            </a:pPr>
            <a:r>
              <a:rPr lang="en-IN" sz="6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34th Basic Course in Legislative Drafting</a:t>
            </a:r>
            <a:endParaRPr lang="en-IN" sz="6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6400" kern="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Institute of Legislative Drafting and Research</a:t>
            </a:r>
            <a:endParaRPr lang="en-IN" sz="6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6400" kern="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Ministry of Law and Justice</a:t>
            </a:r>
          </a:p>
          <a:p>
            <a:pPr>
              <a:lnSpc>
                <a:spcPct val="107000"/>
              </a:lnSpc>
              <a:spcAft>
                <a:spcPts val="800"/>
              </a:spcAft>
            </a:pPr>
            <a:r>
              <a:rPr lang="en-US" sz="6400" kern="100" dirty="0">
                <a:effectLst/>
                <a:latin typeface="Calibri" panose="020F0502020204030204" pitchFamily="34" charset="0"/>
                <a:ea typeface="Calibri" panose="020F0502020204030204" pitchFamily="34" charset="0"/>
                <a:cs typeface="Calibri" panose="020F0502020204030204" pitchFamily="34" charset="0"/>
              </a:rPr>
              <a:t>21</a:t>
            </a:r>
            <a:r>
              <a:rPr lang="en-US" sz="6400" kern="100" baseline="30000" dirty="0">
                <a:effectLst/>
                <a:latin typeface="Calibri" panose="020F0502020204030204" pitchFamily="34" charset="0"/>
                <a:ea typeface="Calibri" panose="020F0502020204030204" pitchFamily="34" charset="0"/>
                <a:cs typeface="Calibri" panose="020F0502020204030204" pitchFamily="34" charset="0"/>
              </a:rPr>
              <a:t>st</a:t>
            </a:r>
            <a:r>
              <a:rPr lang="en-US" sz="6400" kern="100" dirty="0">
                <a:effectLst/>
                <a:latin typeface="Calibri" panose="020F0502020204030204" pitchFamily="34" charset="0"/>
                <a:ea typeface="Calibri" panose="020F0502020204030204" pitchFamily="34" charset="0"/>
                <a:cs typeface="Calibri" panose="020F0502020204030204" pitchFamily="34" charset="0"/>
              </a:rPr>
              <a:t> August 2024</a:t>
            </a:r>
            <a:endParaRPr lang="en-IN" sz="6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196229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F07FB-FC1D-3AC4-1189-09B103CD7844}"/>
              </a:ext>
            </a:extLst>
          </p:cNvPr>
          <p:cNvSpPr>
            <a:spLocks noGrp="1"/>
          </p:cNvSpPr>
          <p:nvPr>
            <p:ph type="title"/>
          </p:nvPr>
        </p:nvSpPr>
        <p:spPr/>
        <p:txBody>
          <a:bodyPr/>
          <a:lstStyle/>
          <a:p>
            <a:r>
              <a:rPr lang="en-US" sz="1800" b="1" kern="100" dirty="0">
                <a:effectLst/>
                <a:latin typeface="Calibri" panose="020F0502020204030204" pitchFamily="34" charset="0"/>
                <a:ea typeface="Calibri" panose="020F0502020204030204" pitchFamily="34" charset="0"/>
                <a:cs typeface="Calibri" panose="020F0502020204030204" pitchFamily="34" charset="0"/>
              </a:rPr>
              <a:t>                                                                      </a:t>
            </a:r>
            <a:r>
              <a:rPr lang="en-US" sz="4000" b="1" kern="100" dirty="0">
                <a:effectLst/>
                <a:latin typeface="Calibri" panose="020F0502020204030204" pitchFamily="34" charset="0"/>
                <a:ea typeface="Calibri" panose="020F0502020204030204" pitchFamily="34" charset="0"/>
                <a:cs typeface="Calibri" panose="020F0502020204030204" pitchFamily="34" charset="0"/>
              </a:rPr>
              <a:t>Legislation</a:t>
            </a:r>
            <a:br>
              <a:rPr lang="en-IN" sz="40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sz="4000" dirty="0"/>
          </a:p>
        </p:txBody>
      </p:sp>
      <p:sp>
        <p:nvSpPr>
          <p:cNvPr id="3" name="Content Placeholder 2">
            <a:extLst>
              <a:ext uri="{FF2B5EF4-FFF2-40B4-BE49-F238E27FC236}">
                <a16:creationId xmlns:a16="http://schemas.microsoft.com/office/drawing/2014/main" id="{5F922882-76A4-CAA1-2BB9-991444602E3E}"/>
              </a:ext>
            </a:extLst>
          </p:cNvPr>
          <p:cNvSpPr>
            <a:spLocks noGrp="1"/>
          </p:cNvSpPr>
          <p:nvPr>
            <p:ph idx="1"/>
          </p:nvPr>
        </p:nvSpPr>
        <p:spPr/>
        <p:txBody>
          <a:bodyPr/>
          <a:lstStyle/>
          <a:p>
            <a:pPr>
              <a:lnSpc>
                <a:spcPct val="107000"/>
              </a:lnSpc>
              <a:spcAft>
                <a:spcPts val="800"/>
              </a:spcAft>
            </a:pPr>
            <a:r>
              <a:rPr lang="en-IN" sz="3600" kern="100" dirty="0">
                <a:effectLst/>
                <a:latin typeface="Calibri" panose="020F0502020204030204" pitchFamily="34" charset="0"/>
                <a:ea typeface="Calibri" panose="020F0502020204030204" pitchFamily="34" charset="0"/>
                <a:cs typeface="Calibri" panose="020F0502020204030204" pitchFamily="34" charset="0"/>
              </a:rPr>
              <a:t>Legislation is the process of formulating a general rule of conduct without reference to particular cases and usually operating in the future.</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3600" kern="100" dirty="0">
                <a:effectLst/>
                <a:latin typeface="Calibri" panose="020F0502020204030204" pitchFamily="34" charset="0"/>
                <a:ea typeface="Calibri" panose="020F0502020204030204" pitchFamily="34" charset="0"/>
                <a:cs typeface="Calibri" panose="020F0502020204030204" pitchFamily="34" charset="0"/>
              </a:rPr>
              <a:t>As to what should be the laws and the policy behind the said laws is clearly within the domain of the Legislature. </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453186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FBCF-12C0-BC2B-E7CE-0823EA9882B2}"/>
              </a:ext>
            </a:extLst>
          </p:cNvPr>
          <p:cNvSpPr>
            <a:spLocks noGrp="1"/>
          </p:cNvSpPr>
          <p:nvPr>
            <p:ph type="title"/>
          </p:nvPr>
        </p:nvSpPr>
        <p:spPr/>
        <p:txBody>
          <a:bodyPr/>
          <a:lstStyle/>
          <a:p>
            <a:r>
              <a:rPr lang="en-US" dirty="0"/>
              <a:t>                Law as a body of principles</a:t>
            </a:r>
            <a:br>
              <a:rPr lang="en-IN" dirty="0"/>
            </a:br>
            <a:endParaRPr lang="en-IN" dirty="0"/>
          </a:p>
        </p:txBody>
      </p:sp>
      <p:sp>
        <p:nvSpPr>
          <p:cNvPr id="3" name="Content Placeholder 2">
            <a:extLst>
              <a:ext uri="{FF2B5EF4-FFF2-40B4-BE49-F238E27FC236}">
                <a16:creationId xmlns:a16="http://schemas.microsoft.com/office/drawing/2014/main" id="{F66E9962-B8AE-BCFB-B913-A7582A29FA8D}"/>
              </a:ext>
            </a:extLst>
          </p:cNvPr>
          <p:cNvSpPr>
            <a:spLocks noGrp="1"/>
          </p:cNvSpPr>
          <p:nvPr>
            <p:ph idx="1"/>
          </p:nvPr>
        </p:nvSpPr>
        <p:spPr/>
        <p:txBody>
          <a:bodyPr/>
          <a:lstStyle/>
          <a:p>
            <a:r>
              <a:rPr lang="en-US" dirty="0"/>
              <a:t>The law consists of principles in accordance with which justice is administered by the state, and that the administration of justice consists in the use of the physical force of the state in enforcing rights and punishing the violator of them.</a:t>
            </a:r>
            <a:endParaRPr lang="en-IN" dirty="0"/>
          </a:p>
          <a:p>
            <a:r>
              <a:rPr lang="en-US" dirty="0"/>
              <a:t>Salmond, Jurisprudence 11th edition (1957) at p 259</a:t>
            </a:r>
            <a:endParaRPr lang="en-IN" dirty="0"/>
          </a:p>
          <a:p>
            <a:endParaRPr lang="en-IN" dirty="0"/>
          </a:p>
        </p:txBody>
      </p:sp>
    </p:spTree>
    <p:extLst>
      <p:ext uri="{BB962C8B-B14F-4D97-AF65-F5344CB8AC3E}">
        <p14:creationId xmlns:p14="http://schemas.microsoft.com/office/powerpoint/2010/main" val="409628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3D334-B95E-B1AE-F769-109172FFF904}"/>
              </a:ext>
            </a:extLst>
          </p:cNvPr>
          <p:cNvSpPr>
            <a:spLocks noGrp="1"/>
          </p:cNvSpPr>
          <p:nvPr>
            <p:ph type="title"/>
          </p:nvPr>
        </p:nvSpPr>
        <p:spPr/>
        <p:txBody>
          <a:bodyPr/>
          <a:lstStyle/>
          <a:p>
            <a:r>
              <a:rPr lang="en-US" sz="1800" b="1" kern="100" dirty="0">
                <a:effectLst/>
                <a:latin typeface="Calibri" panose="020F0502020204030204" pitchFamily="34" charset="0"/>
                <a:ea typeface="Calibri" panose="020F0502020204030204" pitchFamily="34" charset="0"/>
                <a:cs typeface="Calibri" panose="020F0502020204030204" pitchFamily="34" charset="0"/>
              </a:rPr>
              <a:t>                                                         </a:t>
            </a:r>
            <a:r>
              <a:rPr lang="en-US" sz="4000" b="1" kern="100" dirty="0">
                <a:effectLst/>
                <a:latin typeface="Calibri" panose="020F0502020204030204" pitchFamily="34" charset="0"/>
                <a:ea typeface="Calibri" panose="020F0502020204030204" pitchFamily="34" charset="0"/>
                <a:cs typeface="Calibri" panose="020F0502020204030204" pitchFamily="34" charset="0"/>
              </a:rPr>
              <a:t>How law is expressed?</a:t>
            </a:r>
            <a:br>
              <a:rPr lang="en-IN" sz="40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sz="4000" dirty="0"/>
          </a:p>
        </p:txBody>
      </p:sp>
      <p:sp>
        <p:nvSpPr>
          <p:cNvPr id="3" name="Content Placeholder 2">
            <a:extLst>
              <a:ext uri="{FF2B5EF4-FFF2-40B4-BE49-F238E27FC236}">
                <a16:creationId xmlns:a16="http://schemas.microsoft.com/office/drawing/2014/main" id="{CA26EEB1-39DE-09AC-5F4C-935A978206EB}"/>
              </a:ext>
            </a:extLst>
          </p:cNvPr>
          <p:cNvSpPr>
            <a:spLocks noGrp="1"/>
          </p:cNvSpPr>
          <p:nvPr>
            <p:ph idx="1"/>
          </p:nvPr>
        </p:nvSpPr>
        <p:spPr/>
        <p:txBody>
          <a:bodyPr>
            <a:normAutofit fontScale="77500" lnSpcReduction="20000"/>
          </a:bodyPr>
          <a:lstStyle/>
          <a:p>
            <a:pPr>
              <a:lnSpc>
                <a:spcPct val="107000"/>
              </a:lnSpc>
              <a:spcAft>
                <a:spcPts val="800"/>
              </a:spcAft>
            </a:pPr>
            <a:r>
              <a:rPr lang="en-IN" sz="3600" kern="100" dirty="0">
                <a:effectLst/>
                <a:latin typeface="Calibri" panose="020F0502020204030204" pitchFamily="34" charset="0"/>
                <a:ea typeface="Calibri" panose="020F0502020204030204" pitchFamily="34" charset="0"/>
                <a:cs typeface="Calibri" panose="020F0502020204030204" pitchFamily="34" charset="0"/>
              </a:rPr>
              <a:t>A law is expressed through four distinct categories- principles, rules, standards, and concepts.</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3600" kern="100" dirty="0">
                <a:effectLst/>
                <a:latin typeface="Calibri" panose="020F0502020204030204" pitchFamily="34" charset="0"/>
                <a:ea typeface="Calibri" panose="020F0502020204030204" pitchFamily="34" charset="0"/>
                <a:cs typeface="Calibri" panose="020F0502020204030204" pitchFamily="34" charset="0"/>
              </a:rPr>
              <a:t>It is a </a:t>
            </a:r>
            <a:r>
              <a:rPr lang="en-IN" sz="3600" b="1" kern="100" dirty="0">
                <a:effectLst/>
                <a:latin typeface="Calibri" panose="020F0502020204030204" pitchFamily="34" charset="0"/>
                <a:ea typeface="Calibri" panose="020F0502020204030204" pitchFamily="34" charset="0"/>
                <a:cs typeface="Calibri" panose="020F0502020204030204" pitchFamily="34" charset="0"/>
              </a:rPr>
              <a:t>principle </a:t>
            </a:r>
            <a:r>
              <a:rPr lang="en-IN" sz="3600" kern="100" dirty="0">
                <a:effectLst/>
                <a:latin typeface="Calibri" panose="020F0502020204030204" pitchFamily="34" charset="0"/>
                <a:ea typeface="Calibri" panose="020F0502020204030204" pitchFamily="34" charset="0"/>
                <a:cs typeface="Calibri" panose="020F0502020204030204" pitchFamily="34" charset="0"/>
              </a:rPr>
              <a:t>of public policy that those who exercise a public calling should not take an unfair advantage of their position. </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3600" kern="100" dirty="0">
                <a:effectLst/>
                <a:latin typeface="Calibri" panose="020F0502020204030204" pitchFamily="34" charset="0"/>
                <a:ea typeface="Calibri" panose="020F0502020204030204" pitchFamily="34" charset="0"/>
                <a:cs typeface="Calibri" panose="020F0502020204030204" pitchFamily="34" charset="0"/>
              </a:rPr>
              <a:t>One formulation of this principle is the </a:t>
            </a:r>
            <a:r>
              <a:rPr lang="en-IN" sz="3600" b="1" kern="100" dirty="0">
                <a:effectLst/>
                <a:latin typeface="Calibri" panose="020F0502020204030204" pitchFamily="34" charset="0"/>
                <a:ea typeface="Calibri" panose="020F0502020204030204" pitchFamily="34" charset="0"/>
                <a:cs typeface="Calibri" panose="020F0502020204030204" pitchFamily="34" charset="0"/>
              </a:rPr>
              <a:t>rule </a:t>
            </a:r>
            <a:r>
              <a:rPr lang="en-IN" sz="3600" kern="100" dirty="0">
                <a:effectLst/>
                <a:latin typeface="Calibri" panose="020F0502020204030204" pitchFamily="34" charset="0"/>
                <a:ea typeface="Calibri" panose="020F0502020204030204" pitchFamily="34" charset="0"/>
                <a:cs typeface="Calibri" panose="020F0502020204030204" pitchFamily="34" charset="0"/>
              </a:rPr>
              <a:t>that </a:t>
            </a:r>
            <a:r>
              <a:rPr lang="en-IN" sz="3600" u="sng" kern="100" dirty="0">
                <a:effectLst/>
                <a:latin typeface="Calibri" panose="020F0502020204030204" pitchFamily="34" charset="0"/>
                <a:ea typeface="Calibri" panose="020F0502020204030204" pitchFamily="34" charset="0"/>
                <a:cs typeface="Calibri" panose="020F0502020204030204" pitchFamily="34" charset="0"/>
              </a:rPr>
              <a:t>a common carrier must not charge more than a reasonable rate. </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3600" kern="100" dirty="0">
                <a:effectLst/>
                <a:latin typeface="Calibri" panose="020F0502020204030204" pitchFamily="34" charset="0"/>
                <a:ea typeface="Calibri" panose="020F0502020204030204" pitchFamily="34" charset="0"/>
                <a:cs typeface="Calibri" panose="020F0502020204030204" pitchFamily="34" charset="0"/>
              </a:rPr>
              <a:t>This rule contains within itself a concept (common carrier) and a standard (reasonable rate).</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888900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D2145-0AFE-374B-6F41-7275E6D0B790}"/>
              </a:ext>
            </a:extLst>
          </p:cNvPr>
          <p:cNvSpPr>
            <a:spLocks noGrp="1"/>
          </p:cNvSpPr>
          <p:nvPr>
            <p:ph type="title"/>
          </p:nvPr>
        </p:nvSpPr>
        <p:spPr/>
        <p:txBody>
          <a:bodyPr/>
          <a:lstStyle/>
          <a:p>
            <a:r>
              <a:rPr lang="en-IN" sz="1800" b="1" kern="100" dirty="0">
                <a:effectLst/>
                <a:latin typeface="Calibri" panose="020F0502020204030204" pitchFamily="34" charset="0"/>
                <a:ea typeface="Calibri" panose="020F0502020204030204" pitchFamily="34" charset="0"/>
                <a:cs typeface="Calibri" panose="020F0502020204030204" pitchFamily="34" charset="0"/>
              </a:rPr>
              <a:t>                                                         </a:t>
            </a:r>
            <a:r>
              <a:rPr lang="en-IN" sz="4000" b="1" kern="100" dirty="0">
                <a:effectLst/>
                <a:latin typeface="Calibri" panose="020F0502020204030204" pitchFamily="34" charset="0"/>
                <a:ea typeface="Calibri" panose="020F0502020204030204" pitchFamily="34" charset="0"/>
                <a:cs typeface="Calibri" panose="020F0502020204030204" pitchFamily="34" charset="0"/>
              </a:rPr>
              <a:t>Language of the law</a:t>
            </a:r>
            <a:br>
              <a:rPr lang="en-IN" sz="40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sz="4000" dirty="0"/>
          </a:p>
        </p:txBody>
      </p:sp>
      <p:sp>
        <p:nvSpPr>
          <p:cNvPr id="3" name="Content Placeholder 2">
            <a:extLst>
              <a:ext uri="{FF2B5EF4-FFF2-40B4-BE49-F238E27FC236}">
                <a16:creationId xmlns:a16="http://schemas.microsoft.com/office/drawing/2014/main" id="{30177448-AF66-9655-7DF9-B82689F39E9F}"/>
              </a:ext>
            </a:extLst>
          </p:cNvPr>
          <p:cNvSpPr>
            <a:spLocks noGrp="1"/>
          </p:cNvSpPr>
          <p:nvPr>
            <p:ph idx="1"/>
          </p:nvPr>
        </p:nvSpPr>
        <p:spPr/>
        <p:txBody>
          <a:bodyPr>
            <a:normAutofit fontScale="92500" lnSpcReduction="20000"/>
          </a:bodyPr>
          <a:lstStyle/>
          <a:p>
            <a:r>
              <a:rPr lang="en-IN" sz="3600" kern="100" dirty="0">
                <a:effectLst/>
                <a:latin typeface="Calibri" panose="020F0502020204030204" pitchFamily="34" charset="0"/>
                <a:ea typeface="Calibri" panose="020F0502020204030204" pitchFamily="34" charset="0"/>
                <a:cs typeface="Calibri" panose="020F0502020204030204" pitchFamily="34" charset="0"/>
              </a:rPr>
              <a:t>The words of the ordinary English language are used in legislation.  </a:t>
            </a:r>
          </a:p>
          <a:p>
            <a:r>
              <a:rPr lang="en-IN" sz="3600" kern="100" dirty="0">
                <a:effectLst/>
                <a:latin typeface="Calibri" panose="020F0502020204030204" pitchFamily="34" charset="0"/>
                <a:ea typeface="Calibri" panose="020F0502020204030204" pitchFamily="34" charset="0"/>
                <a:cs typeface="Calibri" panose="020F0502020204030204" pitchFamily="34" charset="0"/>
              </a:rPr>
              <a:t>A combination of words creates a sentence. </a:t>
            </a:r>
          </a:p>
          <a:p>
            <a:r>
              <a:rPr lang="en-IN" sz="3600" kern="100" dirty="0">
                <a:effectLst/>
                <a:latin typeface="Calibri" panose="020F0502020204030204" pitchFamily="34" charset="0"/>
                <a:ea typeface="Calibri" panose="020F0502020204030204" pitchFamily="34" charset="0"/>
                <a:cs typeface="Calibri" panose="020F0502020204030204" pitchFamily="34" charset="0"/>
              </a:rPr>
              <a:t>A sentence may be expressed in simple words if an idea is simple. </a:t>
            </a:r>
          </a:p>
          <a:p>
            <a:r>
              <a:rPr lang="en-IN" sz="3600" kern="100" dirty="0">
                <a:effectLst/>
                <a:latin typeface="Calibri" panose="020F0502020204030204" pitchFamily="34" charset="0"/>
                <a:ea typeface="Calibri" panose="020F0502020204030204" pitchFamily="34" charset="0"/>
                <a:cs typeface="Calibri" panose="020F0502020204030204" pitchFamily="34" charset="0"/>
              </a:rPr>
              <a:t>Usually, a section of an Act embodies an idea and is expressed in a single sentence. </a:t>
            </a:r>
          </a:p>
          <a:p>
            <a:r>
              <a:rPr lang="en-IN" sz="3600" kern="100" dirty="0">
                <a:effectLst/>
                <a:latin typeface="Calibri" panose="020F0502020204030204" pitchFamily="34" charset="0"/>
                <a:ea typeface="Calibri" panose="020F0502020204030204" pitchFamily="34" charset="0"/>
                <a:cs typeface="Calibri" panose="020F0502020204030204" pitchFamily="34" charset="0"/>
              </a:rPr>
              <a:t>When more than one idea is expressed, a section is divided into sub-sections.</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7877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558A0-C90F-6018-706D-3B659249B293}"/>
              </a:ext>
            </a:extLst>
          </p:cNvPr>
          <p:cNvSpPr>
            <a:spLocks noGrp="1"/>
          </p:cNvSpPr>
          <p:nvPr>
            <p:ph type="title"/>
          </p:nvPr>
        </p:nvSpPr>
        <p:spPr/>
        <p:txBody>
          <a:bodyPr>
            <a:normAutofit/>
          </a:bodyPr>
          <a:lstStyle/>
          <a:p>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                ‘Legislative drafting’</a:t>
            </a:r>
            <a:br>
              <a:rPr lang="en-IN" sz="40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sz="4000" dirty="0"/>
          </a:p>
        </p:txBody>
      </p:sp>
      <p:sp>
        <p:nvSpPr>
          <p:cNvPr id="3" name="Content Placeholder 2">
            <a:extLst>
              <a:ext uri="{FF2B5EF4-FFF2-40B4-BE49-F238E27FC236}">
                <a16:creationId xmlns:a16="http://schemas.microsoft.com/office/drawing/2014/main" id="{29C052E9-0DAA-4018-3C44-924313C906A5}"/>
              </a:ext>
            </a:extLst>
          </p:cNvPr>
          <p:cNvSpPr>
            <a:spLocks noGrp="1"/>
          </p:cNvSpPr>
          <p:nvPr>
            <p:ph idx="1"/>
          </p:nvPr>
        </p:nvSpPr>
        <p:spPr/>
        <p:txBody>
          <a:bodyPr>
            <a:normAutofit lnSpcReduction="10000"/>
          </a:bodyPr>
          <a:lstStyle/>
          <a:p>
            <a:r>
              <a:rPr lang="en-US" sz="3600" kern="100" dirty="0">
                <a:effectLst/>
                <a:latin typeface="Calibri" panose="020F0502020204030204" pitchFamily="34" charset="0"/>
                <a:ea typeface="Calibri" panose="020F0502020204030204" pitchFamily="34" charset="0"/>
                <a:cs typeface="Times New Roman" panose="02020603050405020304" pitchFamily="18" charset="0"/>
              </a:rPr>
              <a:t>The term ‘legislative drafting’ means the preparation of a draft Bill finalized before its introduction in the legislature. </a:t>
            </a:r>
          </a:p>
          <a:p>
            <a:r>
              <a:rPr lang="en-US" sz="3600" kern="100" dirty="0">
                <a:effectLst/>
                <a:latin typeface="Calibri" panose="020F0502020204030204" pitchFamily="34" charset="0"/>
                <a:ea typeface="Calibri" panose="020F0502020204030204" pitchFamily="34" charset="0"/>
                <a:cs typeface="Times New Roman" panose="02020603050405020304" pitchFamily="18" charset="0"/>
              </a:rPr>
              <a:t>A draft Bill could be for the amendment of the Constitution of India or for the amendment of a central Act or repeal of an old Act. </a:t>
            </a:r>
          </a:p>
          <a:p>
            <a:r>
              <a:rPr lang="en-US" sz="3600" kern="100" dirty="0">
                <a:effectLst/>
                <a:latin typeface="Calibri" panose="020F0502020204030204" pitchFamily="34" charset="0"/>
                <a:ea typeface="Calibri" panose="020F0502020204030204" pitchFamily="34" charset="0"/>
                <a:cs typeface="Times New Roman" panose="02020603050405020304" pitchFamily="18" charset="0"/>
              </a:rPr>
              <a:t>The preparation of a draft of a new legislation is the most challenging exercise for a draftsperson. </a:t>
            </a:r>
          </a:p>
          <a:p>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214950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4B21-68AC-E05C-FF61-FDB90DE92412}"/>
              </a:ext>
            </a:extLst>
          </p:cNvPr>
          <p:cNvSpPr>
            <a:spLocks noGrp="1"/>
          </p:cNvSpPr>
          <p:nvPr>
            <p:ph type="title"/>
          </p:nvPr>
        </p:nvSpPr>
        <p:spPr/>
        <p:txBody>
          <a:bodyPr/>
          <a:lstStyle/>
          <a:p>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b="1" kern="100" dirty="0">
                <a:effectLst/>
                <a:latin typeface="Calibri" panose="020F0502020204030204" pitchFamily="34" charset="0"/>
                <a:ea typeface="Calibri" panose="020F0502020204030204" pitchFamily="34" charset="0"/>
                <a:cs typeface="Times New Roman" panose="02020603050405020304" pitchFamily="18" charset="0"/>
              </a:rPr>
              <a:t>The purpose of legislative drafting</a:t>
            </a: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2A3C6877-BD7D-4BCC-CE52-4A78CB59D4A6}"/>
              </a:ext>
            </a:extLst>
          </p:cNvPr>
          <p:cNvSpPr>
            <a:spLocks noGrp="1"/>
          </p:cNvSpPr>
          <p:nvPr>
            <p:ph idx="1"/>
          </p:nvPr>
        </p:nvSpPr>
        <p:spPr/>
        <p:txBody>
          <a:bodyPr>
            <a:normAutofit fontScale="92500" lnSpcReduction="20000"/>
          </a:bodyPr>
          <a:lstStyle/>
          <a:p>
            <a:pPr algn="just"/>
            <a:r>
              <a:rPr lang="en-US" sz="3600" kern="100" dirty="0">
                <a:effectLst/>
                <a:latin typeface="Calibri" panose="020F0502020204030204" pitchFamily="34" charset="0"/>
                <a:ea typeface="Calibri" panose="020F0502020204030204" pitchFamily="34" charset="0"/>
                <a:cs typeface="Times New Roman" panose="02020603050405020304" pitchFamily="18" charset="0"/>
              </a:rPr>
              <a:t>The purpose of legislative drafting is to produce a workable solution to the socio-economic and political problems of society in the form of good legislation. </a:t>
            </a:r>
          </a:p>
          <a:p>
            <a:pPr algn="just"/>
            <a:r>
              <a:rPr lang="en-US" sz="3600" kern="100" dirty="0">
                <a:effectLst/>
                <a:latin typeface="Calibri" panose="020F0502020204030204" pitchFamily="34" charset="0"/>
                <a:ea typeface="Calibri" panose="020F0502020204030204" pitchFamily="34" charset="0"/>
                <a:cs typeface="Times New Roman" panose="02020603050405020304" pitchFamily="18" charset="0"/>
              </a:rPr>
              <a:t>Where the end product is good legislation, the reasons could be that the best practices of legislative drafting have been followed. </a:t>
            </a:r>
          </a:p>
          <a:p>
            <a:pPr algn="just"/>
            <a:r>
              <a:rPr lang="en-US" sz="3600" kern="100" dirty="0">
                <a:effectLst/>
                <a:latin typeface="Calibri" panose="020F0502020204030204" pitchFamily="34" charset="0"/>
                <a:ea typeface="Calibri" panose="020F0502020204030204" pitchFamily="34" charset="0"/>
                <a:cs typeface="Times New Roman" panose="02020603050405020304" pitchFamily="18" charset="0"/>
              </a:rPr>
              <a:t> A legislation is characterized as good when it is preceded by good policy and good drafting. A complex legislation is the opposite of a good legislation.</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5834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A081B-CC7E-27DA-B372-3C39C0BA1F9C}"/>
              </a:ext>
            </a:extLst>
          </p:cNvPr>
          <p:cNvSpPr>
            <a:spLocks noGrp="1"/>
          </p:cNvSpPr>
          <p:nvPr>
            <p:ph type="title"/>
          </p:nvPr>
        </p:nvSpPr>
        <p:spPr/>
        <p:txBody>
          <a:bodyPr/>
          <a:lstStyle/>
          <a:p>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Good legislation</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91F1C911-6E65-1282-23B2-F2492102A209}"/>
              </a:ext>
            </a:extLst>
          </p:cNvPr>
          <p:cNvSpPr>
            <a:spLocks noGrp="1"/>
          </p:cNvSpPr>
          <p:nvPr>
            <p:ph idx="1"/>
          </p:nvPr>
        </p:nvSpPr>
        <p:spPr/>
        <p:txBody>
          <a:bodyPr/>
          <a:lstStyle/>
          <a:p>
            <a:r>
              <a:rPr lang="en-US" sz="3600" kern="100" dirty="0">
                <a:effectLst/>
                <a:latin typeface="Calibri" panose="020F0502020204030204" pitchFamily="34" charset="0"/>
                <a:ea typeface="Calibri" panose="020F0502020204030204" pitchFamily="34" charset="0"/>
                <a:cs typeface="Times New Roman" panose="02020603050405020304" pitchFamily="18" charset="0"/>
              </a:rPr>
              <a:t>Constitutionally valid and works effectively in the real world.</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475191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74AEC-639C-D7F7-B1F9-10F1F453E9B9}"/>
              </a:ext>
            </a:extLst>
          </p:cNvPr>
          <p:cNvSpPr>
            <a:spLocks noGrp="1"/>
          </p:cNvSpPr>
          <p:nvPr>
            <p:ph type="title"/>
          </p:nvPr>
        </p:nvSpPr>
        <p:spPr/>
        <p:txBody>
          <a:bodyPr/>
          <a:lstStyle/>
          <a:p>
            <a:r>
              <a:rPr lang="en-IN" sz="1800" b="1" kern="100" dirty="0">
                <a:effectLst/>
                <a:latin typeface="Calibri" panose="020F0502020204030204" pitchFamily="34" charset="0"/>
                <a:ea typeface="Calibri" panose="020F0502020204030204" pitchFamily="34" charset="0"/>
                <a:cs typeface="Calibri" panose="020F0502020204030204" pitchFamily="34" charset="0"/>
              </a:rPr>
              <a:t>                                          </a:t>
            </a:r>
            <a:r>
              <a:rPr lang="en-US" sz="3600" b="1" kern="100" dirty="0">
                <a:effectLst/>
                <a:latin typeface="Calibri" panose="020F0502020204030204" pitchFamily="34" charset="0"/>
                <a:ea typeface="Calibri" panose="020F0502020204030204" pitchFamily="34" charset="0"/>
                <a:cs typeface="Calibri" panose="020F0502020204030204" pitchFamily="34" charset="0"/>
              </a:rPr>
              <a:t>Operation of a law in the real world</a:t>
            </a:r>
            <a:br>
              <a:rPr lang="en-IN" sz="36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sz="3600" dirty="0"/>
          </a:p>
        </p:txBody>
      </p:sp>
      <p:sp>
        <p:nvSpPr>
          <p:cNvPr id="3" name="Content Placeholder 2">
            <a:extLst>
              <a:ext uri="{FF2B5EF4-FFF2-40B4-BE49-F238E27FC236}">
                <a16:creationId xmlns:a16="http://schemas.microsoft.com/office/drawing/2014/main" id="{D1862E2A-43CD-86DB-8B19-6E1F5151343A}"/>
              </a:ext>
            </a:extLst>
          </p:cNvPr>
          <p:cNvSpPr>
            <a:spLocks noGrp="1"/>
          </p:cNvSpPr>
          <p:nvPr>
            <p:ph idx="1"/>
          </p:nvPr>
        </p:nvSpPr>
        <p:spPr/>
        <p:txBody>
          <a:bodyPr>
            <a:normAutofit fontScale="77500" lnSpcReduction="20000"/>
          </a:bodyPr>
          <a:lstStyle/>
          <a:p>
            <a:pPr algn="just">
              <a:lnSpc>
                <a:spcPct val="107000"/>
              </a:lnSpc>
              <a:spcAft>
                <a:spcPts val="800"/>
              </a:spcAft>
            </a:pPr>
            <a:r>
              <a:rPr lang="en-IN" sz="3600" kern="100" dirty="0">
                <a:effectLst/>
                <a:latin typeface="Calibri" panose="020F0502020204030204" pitchFamily="34" charset="0"/>
                <a:ea typeface="Calibri" panose="020F0502020204030204" pitchFamily="34" charset="0"/>
                <a:cs typeface="Calibri" panose="020F0502020204030204" pitchFamily="34" charset="0"/>
              </a:rPr>
              <a:t>The Karnataka Educational Institutions (Prohibition of Capitation Fee) Act, 1984. </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3600" kern="100" dirty="0">
                <a:effectLst/>
                <a:latin typeface="Calibri" panose="020F0502020204030204" pitchFamily="34" charset="0"/>
                <a:ea typeface="Calibri" panose="020F0502020204030204" pitchFamily="34" charset="0"/>
                <a:cs typeface="Calibri" panose="020F0502020204030204" pitchFamily="34" charset="0"/>
              </a:rPr>
              <a:t>The Andhra Pradesh Educational Institutions (Regulation of Admission and Prohibition of Capitation Fee) Act, 1983.</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3600" kern="100" dirty="0">
                <a:effectLst/>
                <a:latin typeface="Calibri" panose="020F0502020204030204" pitchFamily="34" charset="0"/>
                <a:ea typeface="Calibri" panose="020F0502020204030204" pitchFamily="34" charset="0"/>
                <a:cs typeface="Calibri" panose="020F0502020204030204" pitchFamily="34" charset="0"/>
              </a:rPr>
              <a:t> The </a:t>
            </a:r>
            <a:r>
              <a:rPr lang="en-IN" sz="3600" kern="100" dirty="0" err="1">
                <a:effectLst/>
                <a:latin typeface="Calibri" panose="020F0502020204030204" pitchFamily="34" charset="0"/>
                <a:ea typeface="Calibri" panose="020F0502020204030204" pitchFamily="34" charset="0"/>
                <a:cs typeface="Calibri" panose="020F0502020204030204" pitchFamily="34" charset="0"/>
              </a:rPr>
              <a:t>Tamilnadu</a:t>
            </a:r>
            <a:r>
              <a:rPr lang="en-IN" sz="3600" kern="100" dirty="0">
                <a:effectLst/>
                <a:latin typeface="Calibri" panose="020F0502020204030204" pitchFamily="34" charset="0"/>
                <a:ea typeface="Calibri" panose="020F0502020204030204" pitchFamily="34" charset="0"/>
                <a:cs typeface="Calibri" panose="020F0502020204030204" pitchFamily="34" charset="0"/>
              </a:rPr>
              <a:t> Educational Institutes (Prohibition on Collection of Capitation Fee) Act 1992</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36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Maharashtra Educational Institutions (Prohibition of Capitation Fee) Act, 1987.</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277083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27D33-E6C8-6C97-5D4B-1ED833789E20}"/>
              </a:ext>
            </a:extLst>
          </p:cNvPr>
          <p:cNvSpPr>
            <a:spLocks noGrp="1"/>
          </p:cNvSpPr>
          <p:nvPr>
            <p:ph type="title"/>
          </p:nvPr>
        </p:nvSpPr>
        <p:spPr/>
        <p:txBody>
          <a:bodyPr/>
          <a:lstStyle/>
          <a:p>
            <a:r>
              <a:rPr lang="en-US" sz="1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36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Monitoring by the Supreme Court </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350C3559-E1A2-6AEF-16CE-7803A2ECEE27}"/>
              </a:ext>
            </a:extLst>
          </p:cNvPr>
          <p:cNvSpPr>
            <a:spLocks noGrp="1"/>
          </p:cNvSpPr>
          <p:nvPr>
            <p:ph idx="1"/>
          </p:nvPr>
        </p:nvSpPr>
        <p:spPr/>
        <p:txBody>
          <a:bodyPr>
            <a:normAutofit fontScale="77500" lnSpcReduction="20000"/>
          </a:bodyPr>
          <a:lstStyle/>
          <a:p>
            <a:pPr algn="just"/>
            <a:r>
              <a:rPr lang="en-IN" sz="3600" kern="100"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The Court expressed its concern that in spite of the legislation, </a:t>
            </a:r>
            <a:r>
              <a:rPr lang="en-IN" sz="3600" b="1" kern="100"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the said practice</a:t>
            </a:r>
            <a:r>
              <a:rPr lang="en-IN" sz="3600" kern="100"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 </a:t>
            </a:r>
            <a:r>
              <a:rPr lang="en-IN" sz="3600" b="1" kern="100"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has not been effectively stopped.</a:t>
            </a:r>
            <a:r>
              <a:rPr lang="en-IN" sz="3600" kern="100"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 </a:t>
            </a:r>
          </a:p>
          <a:p>
            <a:pPr algn="just"/>
            <a:r>
              <a:rPr lang="en-IN" sz="3600" kern="100"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Supreme Court directed that a web portal under the aegis of the Supreme Court has to be set up wherein any information about the private medical colleges charging capitation fees can be furnished by the students. The web portal has to be maintained and regulated by the National Informatics Centre (NIC) under the Ministry of Electronics and Information Technology. </a:t>
            </a:r>
          </a:p>
          <a:p>
            <a:pPr algn="just"/>
            <a:r>
              <a:rPr lang="en-IN" sz="3600" kern="100"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a:t>
            </a:r>
            <a:r>
              <a:rPr lang="en-IN" sz="3600" b="1" kern="1800" dirty="0">
                <a:solidFill>
                  <a:srgbClr val="232323"/>
                </a:solidFill>
                <a:effectLst/>
                <a:latin typeface="Calibri" panose="020F0502020204030204" pitchFamily="34" charset="0"/>
                <a:ea typeface="Times New Roman" panose="02020603050405020304" pitchFamily="18" charset="0"/>
                <a:cs typeface="Calibri" panose="020F0502020204030204" pitchFamily="34" charset="0"/>
              </a:rPr>
              <a:t> </a:t>
            </a:r>
            <a:r>
              <a:rPr lang="en-IN" sz="3600" b="1" kern="1800" dirty="0" err="1">
                <a:solidFill>
                  <a:srgbClr val="232323"/>
                </a:solidFill>
                <a:effectLst/>
                <a:latin typeface="Calibri" panose="020F0502020204030204" pitchFamily="34" charset="0"/>
                <a:ea typeface="Times New Roman" panose="02020603050405020304" pitchFamily="18" charset="0"/>
                <a:cs typeface="Calibri" panose="020F0502020204030204" pitchFamily="34" charset="0"/>
              </a:rPr>
              <a:t>Rashtreeya</a:t>
            </a:r>
            <a:r>
              <a:rPr lang="en-IN" sz="3600" b="1" kern="1800" dirty="0">
                <a:solidFill>
                  <a:srgbClr val="232323"/>
                </a:solidFill>
                <a:effectLst/>
                <a:latin typeface="Calibri" panose="020F0502020204030204" pitchFamily="34" charset="0"/>
                <a:ea typeface="Times New Roman" panose="02020603050405020304" pitchFamily="18" charset="0"/>
                <a:cs typeface="Calibri" panose="020F0502020204030204" pitchFamily="34" charset="0"/>
              </a:rPr>
              <a:t> </a:t>
            </a:r>
            <a:r>
              <a:rPr lang="en-IN" sz="3600" b="1" kern="1800" dirty="0" err="1">
                <a:solidFill>
                  <a:srgbClr val="232323"/>
                </a:solidFill>
                <a:effectLst/>
                <a:latin typeface="Calibri" panose="020F0502020204030204" pitchFamily="34" charset="0"/>
                <a:ea typeface="Times New Roman" panose="02020603050405020304" pitchFamily="18" charset="0"/>
                <a:cs typeface="Calibri" panose="020F0502020204030204" pitchFamily="34" charset="0"/>
              </a:rPr>
              <a:t>Sikshana</a:t>
            </a:r>
            <a:r>
              <a:rPr lang="en-IN" sz="3600" b="1" kern="1800" dirty="0">
                <a:solidFill>
                  <a:srgbClr val="232323"/>
                </a:solidFill>
                <a:effectLst/>
                <a:latin typeface="Calibri" panose="020F0502020204030204" pitchFamily="34" charset="0"/>
                <a:ea typeface="Times New Roman" panose="02020603050405020304" pitchFamily="18" charset="0"/>
                <a:cs typeface="Calibri" panose="020F0502020204030204" pitchFamily="34" charset="0"/>
              </a:rPr>
              <a:t> Samithi Trust v. Committee For Fixation of Fee Structure of Private Professional Colleges, May 19, 2022]</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73909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1430E-AA30-37CC-4ABE-23C2152E30F5}"/>
              </a:ext>
            </a:extLst>
          </p:cNvPr>
          <p:cNvSpPr>
            <a:spLocks noGrp="1"/>
          </p:cNvSpPr>
          <p:nvPr>
            <p:ph type="title"/>
          </p:nvPr>
        </p:nvSpPr>
        <p:spPr/>
        <p:txBody>
          <a:bodyPr>
            <a:normAutofit fontScale="90000"/>
          </a:bodyPr>
          <a:lstStyle/>
          <a:p>
            <a:r>
              <a:rPr lang="en-IN" sz="3600" b="1" i="1" kern="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Maharashtra Slum Areas (Improvement, Clearance, and Redevelopment) Act, 1971</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54AD4929-C415-D307-054E-92428E8150BB}"/>
              </a:ext>
            </a:extLst>
          </p:cNvPr>
          <p:cNvSpPr>
            <a:spLocks noGrp="1"/>
          </p:cNvSpPr>
          <p:nvPr>
            <p:ph idx="1"/>
          </p:nvPr>
        </p:nvSpPr>
        <p:spPr/>
        <p:txBody>
          <a:bodyPr>
            <a:normAutofit fontScale="85000" lnSpcReduction="20000"/>
          </a:bodyPr>
          <a:lstStyle/>
          <a:p>
            <a:pPr algn="just"/>
            <a:r>
              <a:rPr lang="en-IN" sz="3600" i="1" kern="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 In Yash Developers v. Harihar Krupa Co-operative Housing Society Limited decided on 30</a:t>
            </a:r>
            <a:r>
              <a:rPr lang="en-IN" sz="3600" i="1" kern="100" baseline="300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th</a:t>
            </a:r>
            <a:r>
              <a:rPr lang="en-IN" sz="3600" i="1" kern="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 July 2024 it was observed that </a:t>
            </a:r>
            <a:r>
              <a:rPr lang="en-IN" sz="36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there seems to be a problem with the statutory framework for realizing the purpose and object of the statute. </a:t>
            </a:r>
          </a:p>
          <a:p>
            <a:pPr algn="just"/>
            <a:r>
              <a:rPr lang="en-IN" sz="36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Court also elucidated that the Executive branch has a constitutional duty to ensure that the purpose and object of a statute are accomplished while implementing it and it has the additional duty to closely monitor the working of a statute and must have a continuous and a real time assessment of the impact that the statute is having.</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814377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A7A6A-4D73-43C5-A368-AC388F5DDD30}"/>
              </a:ext>
            </a:extLst>
          </p:cNvPr>
          <p:cNvSpPr>
            <a:spLocks noGrp="1"/>
          </p:cNvSpPr>
          <p:nvPr>
            <p:ph type="title"/>
          </p:nvPr>
        </p:nvSpPr>
        <p:spPr/>
        <p:txBody>
          <a:bodyPr/>
          <a:lstStyle/>
          <a:p>
            <a:r>
              <a:rPr lang="en-US" sz="3600" b="1" kern="100" dirty="0">
                <a:effectLst/>
                <a:latin typeface="Calibri" panose="020F0502020204030204" pitchFamily="34" charset="0"/>
                <a:ea typeface="Calibri" panose="020F0502020204030204" pitchFamily="34" charset="0"/>
                <a:cs typeface="Calibri" panose="020F0502020204030204" pitchFamily="34" charset="0"/>
              </a:rPr>
              <a:t>Best Practices in Legislative Drafting: Preliminary</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FAA9D7AB-DD06-1980-B002-A91E1F87D710}"/>
              </a:ext>
            </a:extLst>
          </p:cNvPr>
          <p:cNvSpPr>
            <a:spLocks noGrp="1"/>
          </p:cNvSpPr>
          <p:nvPr>
            <p:ph idx="1"/>
          </p:nvPr>
        </p:nvSpPr>
        <p:spPr/>
        <p:txBody>
          <a:bodyPr>
            <a:normAutofit fontScale="92500" lnSpcReduction="10000"/>
          </a:bodyPr>
          <a:lstStyle/>
          <a:p>
            <a:pPr algn="just"/>
            <a:r>
              <a:rPr lang="en-US" sz="3600" kern="100" dirty="0">
                <a:effectLst/>
                <a:latin typeface="Calibri" panose="020F0502020204030204" pitchFamily="34" charset="0"/>
                <a:ea typeface="Calibri" panose="020F0502020204030204" pitchFamily="34" charset="0"/>
                <a:cs typeface="Calibri" panose="020F0502020204030204" pitchFamily="34" charset="0"/>
              </a:rPr>
              <a:t>Legislative drafting is teamwork. </a:t>
            </a:r>
          </a:p>
          <a:p>
            <a:pPr algn="just"/>
            <a:r>
              <a:rPr lang="en-US" sz="3600" kern="100" dirty="0">
                <a:effectLst/>
                <a:latin typeface="Calibri" panose="020F0502020204030204" pitchFamily="34" charset="0"/>
                <a:ea typeface="Calibri" panose="020F0502020204030204" pitchFamily="34" charset="0"/>
                <a:cs typeface="Calibri" panose="020F0502020204030204" pitchFamily="34" charset="0"/>
              </a:rPr>
              <a:t>In India, primary legislation is drafted in the Legislative Department of the Ministry of Law and Justice, Government of India. </a:t>
            </a:r>
          </a:p>
          <a:p>
            <a:pPr algn="just"/>
            <a:r>
              <a:rPr lang="en-US" sz="3600" kern="100" dirty="0">
                <a:effectLst/>
                <a:latin typeface="Calibri" panose="020F0502020204030204" pitchFamily="34" charset="0"/>
                <a:ea typeface="Calibri" panose="020F0502020204030204" pitchFamily="34" charset="0"/>
                <a:cs typeface="Calibri" panose="020F0502020204030204" pitchFamily="34" charset="0"/>
              </a:rPr>
              <a:t>Mostly, legislative precedents are followed. </a:t>
            </a:r>
          </a:p>
          <a:p>
            <a:pPr algn="just"/>
            <a:r>
              <a:rPr lang="en-US" sz="3600" kern="100" dirty="0">
                <a:effectLst/>
                <a:latin typeface="Calibri" panose="020F0502020204030204" pitchFamily="34" charset="0"/>
                <a:ea typeface="Calibri" panose="020F0502020204030204" pitchFamily="34" charset="0"/>
                <a:cs typeface="Calibri" panose="020F0502020204030204" pitchFamily="34" charset="0"/>
              </a:rPr>
              <a:t>A sound knowledge of the basic legal concepts and constitutional provisions on legislative competence and limitations on the powers of the legislature is essential.</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637237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0D306-96DB-D0B7-F4D0-71698FE348D6}"/>
              </a:ext>
            </a:extLst>
          </p:cNvPr>
          <p:cNvSpPr>
            <a:spLocks noGrp="1"/>
          </p:cNvSpPr>
          <p:nvPr>
            <p:ph type="title"/>
          </p:nvPr>
        </p:nvSpPr>
        <p:spPr/>
        <p:txBody>
          <a:bodyPr/>
          <a:lstStyle/>
          <a:p>
            <a:r>
              <a:rPr lang="en-US" sz="1800" b="1" kern="100" dirty="0">
                <a:effectLst/>
                <a:latin typeface="Calibri" panose="020F0502020204030204" pitchFamily="34" charset="0"/>
                <a:ea typeface="Calibri" panose="020F0502020204030204" pitchFamily="34" charset="0"/>
                <a:cs typeface="Calibri" panose="020F0502020204030204" pitchFamily="34" charset="0"/>
              </a:rPr>
              <a:t>                             </a:t>
            </a:r>
            <a:r>
              <a:rPr lang="en-US" sz="3600" b="1" kern="100" dirty="0">
                <a:effectLst/>
                <a:latin typeface="Calibri" panose="020F0502020204030204" pitchFamily="34" charset="0"/>
                <a:ea typeface="Calibri" panose="020F0502020204030204" pitchFamily="34" charset="0"/>
                <a:cs typeface="Calibri" panose="020F0502020204030204" pitchFamily="34" charset="0"/>
              </a:rPr>
              <a:t>Designing the structure of legislation</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31317417-EC13-B9B0-5379-BE38965E08E2}"/>
              </a:ext>
            </a:extLst>
          </p:cNvPr>
          <p:cNvSpPr>
            <a:spLocks noGrp="1"/>
          </p:cNvSpPr>
          <p:nvPr>
            <p:ph idx="1"/>
          </p:nvPr>
        </p:nvSpPr>
        <p:spPr/>
        <p:txBody>
          <a:bodyPr>
            <a:normAutofit lnSpcReduction="10000"/>
          </a:bodyPr>
          <a:lstStyle/>
          <a:p>
            <a:r>
              <a:rPr lang="en-US" sz="2000" b="1" kern="100" dirty="0">
                <a:effectLst/>
                <a:latin typeface="Calibri" panose="020F0502020204030204" pitchFamily="34" charset="0"/>
                <a:ea typeface="Calibri" panose="020F0502020204030204" pitchFamily="34" charset="0"/>
                <a:cs typeface="Calibri" panose="020F0502020204030204" pitchFamily="34" charset="0"/>
              </a:rPr>
              <a:t>Choosing a title</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kern="100" dirty="0">
                <a:effectLst/>
                <a:latin typeface="Calibri" panose="020F0502020204030204" pitchFamily="34" charset="0"/>
                <a:ea typeface="Calibri" panose="020F0502020204030204" pitchFamily="34" charset="0"/>
                <a:cs typeface="Calibri" panose="020F0502020204030204" pitchFamily="34" charset="0"/>
              </a:rPr>
              <a:t>The Prevention of Corruption Act,1947 and 1988.The Prevention of Money Laundering Act,2002.</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kern="100" dirty="0">
                <a:effectLst/>
                <a:latin typeface="Calibri" panose="020F0502020204030204" pitchFamily="34" charset="0"/>
                <a:ea typeface="Calibri" panose="020F0502020204030204" pitchFamily="34" charset="0"/>
                <a:cs typeface="Calibri" panose="020F0502020204030204" pitchFamily="34" charset="0"/>
              </a:rPr>
              <a:t>The Dowry Prohibition Act,1961, and The Benami Prohibition Act 1988.</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b="1" kern="100" dirty="0">
                <a:effectLst/>
                <a:latin typeface="Calibri" panose="020F0502020204030204" pitchFamily="34" charset="0"/>
                <a:ea typeface="Calibri" panose="020F0502020204030204" pitchFamily="34" charset="0"/>
                <a:cs typeface="Calibri" panose="020F0502020204030204" pitchFamily="34" charset="0"/>
              </a:rPr>
              <a:t>Long title</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kern="100" dirty="0">
                <a:effectLst/>
                <a:latin typeface="Calibri" panose="020F0502020204030204" pitchFamily="34" charset="0"/>
                <a:ea typeface="Calibri" panose="020F0502020204030204" pitchFamily="34" charset="0"/>
                <a:cs typeface="Calibri" panose="020F0502020204030204" pitchFamily="34" charset="0"/>
              </a:rPr>
              <a:t>The long title of an Act indicates the main purpose of the Act.</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b="1" kern="100" dirty="0">
                <a:effectLst/>
                <a:latin typeface="Calibri" panose="020F0502020204030204" pitchFamily="34" charset="0"/>
                <a:ea typeface="Calibri" panose="020F0502020204030204" pitchFamily="34" charset="0"/>
                <a:cs typeface="Calibri" panose="020F0502020204030204" pitchFamily="34" charset="0"/>
              </a:rPr>
              <a:t>Extent of a legislation</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kern="100" dirty="0">
                <a:effectLst/>
                <a:latin typeface="Calibri" panose="020F0502020204030204" pitchFamily="34" charset="0"/>
                <a:ea typeface="Calibri" panose="020F0502020204030204" pitchFamily="34" charset="0"/>
                <a:cs typeface="Calibri" panose="020F0502020204030204" pitchFamily="34" charset="0"/>
              </a:rPr>
              <a:t>The whole of India or part of India, Territorial waters, other sea areas, and extra-territorial operations.</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851130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77E99-A8ED-4958-1757-B6ED6DD850AF}"/>
              </a:ext>
            </a:extLst>
          </p:cNvPr>
          <p:cNvSpPr>
            <a:spLocks noGrp="1"/>
          </p:cNvSpPr>
          <p:nvPr>
            <p:ph type="title"/>
          </p:nvPr>
        </p:nvSpPr>
        <p:spPr/>
        <p:txBody>
          <a:bodyPr>
            <a:normAutofit/>
          </a:bodyPr>
          <a:lstStyle/>
          <a:p>
            <a:r>
              <a:rPr lang="en-US" sz="3100" b="1" kern="100" dirty="0">
                <a:effectLst/>
                <a:latin typeface="Calibri" panose="020F0502020204030204" pitchFamily="34" charset="0"/>
                <a:ea typeface="Calibri" panose="020F0502020204030204" pitchFamily="34" charset="0"/>
                <a:cs typeface="Calibri" panose="020F0502020204030204" pitchFamily="34" charset="0"/>
              </a:rPr>
              <a:t>                       Operation of a statute</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E6BECCE6-A981-DEC7-783B-0E01A5839926}"/>
              </a:ext>
            </a:extLst>
          </p:cNvPr>
          <p:cNvSpPr>
            <a:spLocks noGrp="1"/>
          </p:cNvSpPr>
          <p:nvPr>
            <p:ph idx="1"/>
          </p:nvPr>
        </p:nvSpPr>
        <p:spPr/>
        <p:txBody>
          <a:bodyPr/>
          <a:lstStyle/>
          <a:p>
            <a:pPr algn="just">
              <a:lnSpc>
                <a:spcPct val="107000"/>
              </a:lnSpc>
              <a:spcAft>
                <a:spcPts val="800"/>
              </a:spcAft>
            </a:pPr>
            <a:r>
              <a:rPr lang="en-US" sz="3200" kern="100" dirty="0">
                <a:effectLst/>
                <a:latin typeface="Calibri" panose="020F0502020204030204" pitchFamily="34" charset="0"/>
                <a:ea typeface="Calibri" panose="020F0502020204030204" pitchFamily="34" charset="0"/>
                <a:cs typeface="Calibri" panose="020F0502020204030204" pitchFamily="34" charset="0"/>
              </a:rPr>
              <a:t>Prospective or retrospective. </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a:effectLst/>
                <a:latin typeface="Calibri" panose="020F0502020204030204" pitchFamily="34" charset="0"/>
                <a:ea typeface="Calibri" panose="020F0502020204030204" pitchFamily="34" charset="0"/>
                <a:cs typeface="Calibri" panose="020F0502020204030204" pitchFamily="34" charset="0"/>
              </a:rPr>
              <a:t>At once or from a future date.</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kern="100" dirty="0">
                <a:effectLst/>
                <a:latin typeface="Calibri" panose="020F0502020204030204" pitchFamily="34" charset="0"/>
                <a:ea typeface="Calibri" panose="020F0502020204030204" pitchFamily="34" charset="0"/>
                <a:cs typeface="Calibri" panose="020F0502020204030204" pitchFamily="34" charset="0"/>
              </a:rPr>
              <a:t>A future date may be specified in the Act or may be decided by the executive.</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241215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B06D1-79CF-B69A-1971-0D12A49FF49A}"/>
              </a:ext>
            </a:extLst>
          </p:cNvPr>
          <p:cNvSpPr>
            <a:spLocks noGrp="1"/>
          </p:cNvSpPr>
          <p:nvPr>
            <p:ph type="title"/>
          </p:nvPr>
        </p:nvSpPr>
        <p:spPr/>
        <p:txBody>
          <a:bodyPr/>
          <a:lstStyle/>
          <a:p>
            <a:r>
              <a:rPr lang="en-US" sz="1800" b="1" kern="100" dirty="0">
                <a:effectLst/>
                <a:latin typeface="Calibri" panose="020F0502020204030204" pitchFamily="34" charset="0"/>
                <a:ea typeface="Calibri" panose="020F0502020204030204" pitchFamily="34" charset="0"/>
                <a:cs typeface="Calibri" panose="020F0502020204030204" pitchFamily="34" charset="0"/>
              </a:rPr>
              <a:t>                                                                                 </a:t>
            </a:r>
            <a:r>
              <a:rPr lang="en-US" sz="4000" b="1" kern="100" dirty="0">
                <a:effectLst/>
                <a:latin typeface="Calibri" panose="020F0502020204030204" pitchFamily="34" charset="0"/>
                <a:ea typeface="Calibri" panose="020F0502020204030204" pitchFamily="34" charset="0"/>
                <a:cs typeface="Calibri" panose="020F0502020204030204" pitchFamily="34" charset="0"/>
              </a:rPr>
              <a:t>Preamble</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9F77F883-306D-161F-56E1-10A90EDF4844}"/>
              </a:ext>
            </a:extLst>
          </p:cNvPr>
          <p:cNvSpPr>
            <a:spLocks noGrp="1"/>
          </p:cNvSpPr>
          <p:nvPr>
            <p:ph idx="1"/>
          </p:nvPr>
        </p:nvSpPr>
        <p:spPr/>
        <p:txBody>
          <a:bodyPr>
            <a:normAutofit fontScale="92500"/>
          </a:bodyPr>
          <a:lstStyle/>
          <a:p>
            <a:pPr algn="just">
              <a:lnSpc>
                <a:spcPct val="107000"/>
              </a:lnSpc>
              <a:spcAft>
                <a:spcPts val="800"/>
              </a:spcAft>
            </a:pPr>
            <a:r>
              <a:rPr lang="en-US" sz="3600" kern="100" dirty="0">
                <a:effectLst/>
                <a:latin typeface="Calibri" panose="020F0502020204030204" pitchFamily="34" charset="0"/>
                <a:ea typeface="Calibri" panose="020F0502020204030204" pitchFamily="34" charset="0"/>
                <a:cs typeface="Calibri" panose="020F0502020204030204" pitchFamily="34" charset="0"/>
              </a:rPr>
              <a:t>The function of the preamble is to explain certain facts which are necessary to be explained for understanding the Act.</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kern="100" dirty="0">
                <a:effectLst/>
                <a:latin typeface="Calibri" panose="020F0502020204030204" pitchFamily="34" charset="0"/>
                <a:ea typeface="Calibri" panose="020F0502020204030204" pitchFamily="34" charset="0"/>
                <a:cs typeface="Calibri" panose="020F0502020204030204" pitchFamily="34" charset="0"/>
              </a:rPr>
              <a:t> In R K Garg the preamble of the Special Bearer Bonds (Immunities and Exemptions) Act 1981 was discussed. [R.K. Garg vs Union of India AIR 191 SC2138]</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862673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BE035-C648-03F8-BECD-DAA6F766F9F9}"/>
              </a:ext>
            </a:extLst>
          </p:cNvPr>
          <p:cNvSpPr>
            <a:spLocks noGrp="1"/>
          </p:cNvSpPr>
          <p:nvPr>
            <p:ph type="title"/>
          </p:nvPr>
        </p:nvSpPr>
        <p:spPr/>
        <p:txBody>
          <a:bodyPr/>
          <a:lstStyle/>
          <a:p>
            <a:r>
              <a:rPr lang="en-US" sz="1800" b="1" kern="100" dirty="0">
                <a:effectLst/>
                <a:latin typeface="Calibri" panose="020F0502020204030204" pitchFamily="34" charset="0"/>
                <a:ea typeface="Calibri" panose="020F0502020204030204" pitchFamily="34" charset="0"/>
                <a:cs typeface="Calibri" panose="020F0502020204030204" pitchFamily="34" charset="0"/>
              </a:rPr>
              <a:t>                                                                                 </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b="1" kern="100" dirty="0">
                <a:latin typeface="Calibri" panose="020F0502020204030204" pitchFamily="34" charset="0"/>
                <a:ea typeface="Calibri" panose="020F0502020204030204" pitchFamily="34" charset="0"/>
                <a:cs typeface="Calibri" panose="020F0502020204030204" pitchFamily="34" charset="0"/>
              </a:rPr>
              <a:t>Definition clause</a:t>
            </a:r>
            <a:endParaRPr lang="en-IN" dirty="0"/>
          </a:p>
        </p:txBody>
      </p:sp>
      <p:sp>
        <p:nvSpPr>
          <p:cNvPr id="3" name="Content Placeholder 2">
            <a:extLst>
              <a:ext uri="{FF2B5EF4-FFF2-40B4-BE49-F238E27FC236}">
                <a16:creationId xmlns:a16="http://schemas.microsoft.com/office/drawing/2014/main" id="{21FB8F3D-49A0-5EAA-7848-42B68BEACCC4}"/>
              </a:ext>
            </a:extLst>
          </p:cNvPr>
          <p:cNvSpPr>
            <a:spLocks noGrp="1"/>
          </p:cNvSpPr>
          <p:nvPr>
            <p:ph idx="1"/>
          </p:nvPr>
        </p:nvSpPr>
        <p:spPr/>
        <p:txBody>
          <a:bodyPr/>
          <a:lstStyle/>
          <a:p>
            <a:pPr algn="just"/>
            <a:r>
              <a:rPr lang="en-US" sz="3600" kern="100" dirty="0">
                <a:effectLst/>
                <a:latin typeface="Calibri" panose="020F0502020204030204" pitchFamily="34" charset="0"/>
                <a:ea typeface="Calibri" panose="020F0502020204030204" pitchFamily="34" charset="0"/>
                <a:cs typeface="Times New Roman" panose="02020603050405020304" pitchFamily="18" charset="0"/>
              </a:rPr>
              <a:t>A word or phrase is defined to give an extended or narrower meaning than the ordinary meaning of a word or phrase. </a:t>
            </a:r>
          </a:p>
          <a:p>
            <a:pPr algn="just"/>
            <a:r>
              <a:rPr lang="en-US" sz="3600" kern="100" dirty="0">
                <a:effectLst/>
                <a:latin typeface="Calibri" panose="020F0502020204030204" pitchFamily="34" charset="0"/>
                <a:ea typeface="Calibri" panose="020F0502020204030204" pitchFamily="34" charset="0"/>
                <a:cs typeface="Times New Roman" panose="02020603050405020304" pitchFamily="18" charset="0"/>
              </a:rPr>
              <a:t>Usually the word ‘means’ is used to convey a narrower meaning and the word ‘includes’ is used to give an expansive meaning. </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218932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86B14-D6F5-EF75-D48D-EE3FAB09B6ED}"/>
              </a:ext>
            </a:extLst>
          </p:cNvPr>
          <p:cNvSpPr>
            <a:spLocks noGrp="1"/>
          </p:cNvSpPr>
          <p:nvPr>
            <p:ph type="title"/>
          </p:nvPr>
        </p:nvSpPr>
        <p:spPr/>
        <p:txBody>
          <a:bodyPr>
            <a:normAutofit/>
          </a:bodyPr>
          <a:lstStyle/>
          <a:p>
            <a:r>
              <a:rPr lang="en-US" sz="3600" b="1" kern="100" dirty="0">
                <a:effectLst/>
                <a:latin typeface="Calibri" panose="020F0502020204030204" pitchFamily="34" charset="0"/>
                <a:ea typeface="Calibri" panose="020F0502020204030204" pitchFamily="34" charset="0"/>
                <a:cs typeface="Times New Roman" panose="02020603050405020304" pitchFamily="18" charset="0"/>
              </a:rPr>
              <a:t>                                Legislative devices</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E517DBDE-890C-19C2-5453-039DEC8CC756}"/>
              </a:ext>
            </a:extLst>
          </p:cNvPr>
          <p:cNvSpPr>
            <a:spLocks noGrp="1"/>
          </p:cNvSpPr>
          <p:nvPr>
            <p:ph idx="1"/>
          </p:nvPr>
        </p:nvSpPr>
        <p:spPr/>
        <p:txBody>
          <a:bodyPr>
            <a:normAutofit fontScale="62500" lnSpcReduction="20000"/>
          </a:bodyPr>
          <a:lstStyle/>
          <a:p>
            <a:pPr algn="just">
              <a:lnSpc>
                <a:spcPct val="107000"/>
              </a:lnSpc>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Notwithstanding or non-obstante</a:t>
            </a:r>
            <a:endParaRPr lang="en-IN"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The term ‘Notwithstanding’ is used at the beginning of the main provision to give overriding effect over other provisions of the same Act or any other Act. </a:t>
            </a:r>
            <a:endParaRPr lang="en-IN"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Subject to</a:t>
            </a:r>
            <a:endParaRPr lang="en-IN"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The term ‘Subject to’ is used at the beginning of the main provision to clarify that the main provision is subject to other provisions of the same Act.</a:t>
            </a:r>
            <a:endParaRPr lang="en-IN"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Proviso</a:t>
            </a:r>
            <a:endParaRPr lang="en-IN"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A proviso operates as a condition or qualification to the main provision of a section or sub-section of an Act. It starts with Provided that, Provided further, and Provided also.</a:t>
            </a:r>
            <a:endParaRPr lang="en-IN"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Explanation</a:t>
            </a:r>
            <a:endParaRPr lang="en-IN" sz="2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100" kern="100" dirty="0">
                <a:effectLst/>
                <a:latin typeface="Calibri" panose="020F0502020204030204" pitchFamily="34" charset="0"/>
                <a:ea typeface="Calibri" panose="020F0502020204030204" pitchFamily="34" charset="0"/>
                <a:cs typeface="Times New Roman" panose="02020603050405020304" pitchFamily="18" charset="0"/>
              </a:rPr>
              <a:t>The purpose of an explanation is to explain a concept or an expression used in the main provision. It is common for the legislature to accord extended or restricted meaning to such a concept or expression.</a:t>
            </a:r>
            <a:endParaRPr lang="en-IN" sz="2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630545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BFBDB-B6AE-9CC0-6F9C-DDCA778D8F5A}"/>
              </a:ext>
            </a:extLst>
          </p:cNvPr>
          <p:cNvSpPr>
            <a:spLocks noGrp="1"/>
          </p:cNvSpPr>
          <p:nvPr>
            <p:ph type="title"/>
          </p:nvPr>
        </p:nvSpPr>
        <p:spPr/>
        <p:txBody>
          <a:bodyPr>
            <a:normAutofit/>
          </a:bodyPr>
          <a:lstStyle/>
          <a:p>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b="1" kern="100" dirty="0">
                <a:effectLst/>
                <a:latin typeface="Calibri" panose="020F0502020204030204" pitchFamily="34" charset="0"/>
                <a:ea typeface="Calibri" panose="020F0502020204030204" pitchFamily="34" charset="0"/>
                <a:cs typeface="Times New Roman" panose="02020603050405020304" pitchFamily="18" charset="0"/>
              </a:rPr>
              <a:t>Delegation of legislative power to the executive</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6286C11D-1FBE-8AB0-2724-04BED98D8F26}"/>
              </a:ext>
            </a:extLst>
          </p:cNvPr>
          <p:cNvSpPr>
            <a:spLocks noGrp="1"/>
          </p:cNvSpPr>
          <p:nvPr>
            <p:ph idx="1"/>
          </p:nvPr>
        </p:nvSpPr>
        <p:spPr/>
        <p:txBody>
          <a:bodyPr/>
          <a:lstStyle/>
          <a:p>
            <a:pPr algn="just">
              <a:lnSpc>
                <a:spcPct val="107000"/>
              </a:lnSpc>
              <a:spcAft>
                <a:spcPts val="800"/>
              </a:spcAft>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Power to delegate.</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Power to make rules.</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Power to remove difficulties.</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94044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FCFCD-C4F4-2DC7-D349-17602CD8F252}"/>
              </a:ext>
            </a:extLst>
          </p:cNvPr>
          <p:cNvSpPr>
            <a:spLocks noGrp="1"/>
          </p:cNvSpPr>
          <p:nvPr>
            <p:ph type="title"/>
          </p:nvPr>
        </p:nvSpPr>
        <p:spPr/>
        <p:txBody>
          <a:bodyPr/>
          <a:lstStyle/>
          <a:p>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3600" b="1" kern="100" dirty="0">
                <a:effectLst/>
                <a:latin typeface="Calibri" panose="020F0502020204030204" pitchFamily="34" charset="0"/>
                <a:ea typeface="Calibri" panose="020F0502020204030204" pitchFamily="34" charset="0"/>
                <a:cs typeface="Times New Roman" panose="02020603050405020304" pitchFamily="18" charset="0"/>
              </a:rPr>
              <a:t>Conferment of executive power</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00998089-030D-A854-CAF8-07DF00C91499}"/>
              </a:ext>
            </a:extLst>
          </p:cNvPr>
          <p:cNvSpPr>
            <a:spLocks noGrp="1"/>
          </p:cNvSpPr>
          <p:nvPr>
            <p:ph idx="1"/>
          </p:nvPr>
        </p:nvSpPr>
        <p:spPr/>
        <p:txBody>
          <a:bodyPr/>
          <a:lstStyle/>
          <a:p>
            <a:pPr algn="just">
              <a:lnSpc>
                <a:spcPct val="107000"/>
              </a:lnSpc>
              <a:spcAft>
                <a:spcPts val="800"/>
              </a:spcAft>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Power of survey.</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3600" kern="100" dirty="0">
                <a:effectLst/>
                <a:latin typeface="Calibri" panose="020F0502020204030204" pitchFamily="34" charset="0"/>
                <a:ea typeface="Calibri" panose="020F0502020204030204" pitchFamily="34" charset="0"/>
                <a:cs typeface="Times New Roman" panose="02020603050405020304" pitchFamily="18" charset="0"/>
              </a:rPr>
              <a:t>Power of search and seizure.</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970297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FA5EF-4CF7-3CA8-A49E-DCAD52F9353C}"/>
              </a:ext>
            </a:extLst>
          </p:cNvPr>
          <p:cNvSpPr>
            <a:spLocks noGrp="1"/>
          </p:cNvSpPr>
          <p:nvPr>
            <p:ph type="title"/>
          </p:nvPr>
        </p:nvSpPr>
        <p:spPr/>
        <p:txBody>
          <a:bodyPr/>
          <a:lstStyle/>
          <a:p>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Legal fiction</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BE1A9B7B-AC73-2917-216D-AF1654CACB7E}"/>
              </a:ext>
            </a:extLst>
          </p:cNvPr>
          <p:cNvSpPr>
            <a:spLocks noGrp="1"/>
          </p:cNvSpPr>
          <p:nvPr>
            <p:ph idx="1"/>
          </p:nvPr>
        </p:nvSpPr>
        <p:spPr/>
        <p:txBody>
          <a:bodyPr/>
          <a:lstStyle/>
          <a:p>
            <a:r>
              <a:rPr lang="en-US" sz="3600" kern="100" dirty="0">
                <a:effectLst/>
                <a:latin typeface="Calibri" panose="020F0502020204030204" pitchFamily="34" charset="0"/>
                <a:ea typeface="Calibri" panose="020F0502020204030204" pitchFamily="34" charset="0"/>
                <a:cs typeface="Times New Roman" panose="02020603050405020304" pitchFamily="18" charset="0"/>
              </a:rPr>
              <a:t>The legislature is competent to create a legal fiction to assume the existence of a fact that does not exist. </a:t>
            </a:r>
          </a:p>
          <a:p>
            <a:r>
              <a:rPr lang="en-US" sz="3600" kern="100" dirty="0">
                <a:effectLst/>
                <a:latin typeface="Calibri" panose="020F0502020204030204" pitchFamily="34" charset="0"/>
                <a:ea typeface="Calibri" panose="020F0502020204030204" pitchFamily="34" charset="0"/>
                <a:cs typeface="Times New Roman" panose="02020603050405020304" pitchFamily="18" charset="0"/>
              </a:rPr>
              <a:t>For example, a corporation is a person.</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5260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8D3E7-C020-EF8F-F306-67FC33A64F73}"/>
              </a:ext>
            </a:extLst>
          </p:cNvPr>
          <p:cNvSpPr>
            <a:spLocks noGrp="1"/>
          </p:cNvSpPr>
          <p:nvPr>
            <p:ph type="title"/>
          </p:nvPr>
        </p:nvSpPr>
        <p:spPr/>
        <p:txBody>
          <a:bodyPr>
            <a:normAutofit fontScale="90000"/>
          </a:bodyPr>
          <a:lstStyle/>
          <a:p>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                                                                                                                                </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b="1" kern="100" dirty="0">
                <a:effectLst/>
                <a:latin typeface="Calibri" panose="020F0502020204030204" pitchFamily="34" charset="0"/>
                <a:ea typeface="Calibri" panose="020F0502020204030204" pitchFamily="34" charset="0"/>
                <a:cs typeface="Times New Roman" panose="02020603050405020304" pitchFamily="18" charset="0"/>
              </a:rPr>
              <a:t>Presumption</a:t>
            </a:r>
            <a:br>
              <a:rPr lang="en-IN" kern="100" dirty="0">
                <a:effectLst/>
                <a:latin typeface="Calibri" panose="020F0502020204030204" pitchFamily="34" charset="0"/>
                <a:ea typeface="Calibri" panose="020F0502020204030204" pitchFamily="34" charset="0"/>
                <a:cs typeface="Times New Roman" panose="02020603050405020304" pitchFamily="18" charset="0"/>
              </a:rPr>
            </a:b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08EEAAD5-D86A-9475-073D-000CA4734D49}"/>
              </a:ext>
            </a:extLst>
          </p:cNvPr>
          <p:cNvSpPr>
            <a:spLocks noGrp="1"/>
          </p:cNvSpPr>
          <p:nvPr>
            <p:ph idx="1"/>
          </p:nvPr>
        </p:nvSpPr>
        <p:spPr/>
        <p:txBody>
          <a:bodyPr>
            <a:normAutofit lnSpcReduction="10000"/>
          </a:bodyPr>
          <a:lstStyle/>
          <a:p>
            <a:pPr algn="just"/>
            <a:r>
              <a:rPr lang="en-US" sz="3600" kern="100" dirty="0">
                <a:effectLst/>
                <a:latin typeface="Calibri" panose="020F0502020204030204" pitchFamily="34" charset="0"/>
                <a:ea typeface="Calibri" panose="020F0502020204030204" pitchFamily="34" charset="0"/>
                <a:cs typeface="Times New Roman" panose="02020603050405020304" pitchFamily="18" charset="0"/>
              </a:rPr>
              <a:t>Presumptions are rules of evidence for determining the existence of certain facts in an issue in litigation. Presumptions are of two kinds, rebuttable and irrebuttable. </a:t>
            </a:r>
          </a:p>
          <a:p>
            <a:pPr algn="just"/>
            <a:r>
              <a:rPr lang="en-US" sz="3600" kern="100" dirty="0">
                <a:effectLst/>
                <a:latin typeface="Calibri" panose="020F0502020204030204" pitchFamily="34" charset="0"/>
                <a:ea typeface="Calibri" panose="020F0502020204030204" pitchFamily="34" charset="0"/>
                <a:cs typeface="Times New Roman" panose="02020603050405020304" pitchFamily="18" charset="0"/>
              </a:rPr>
              <a:t>Normally any presumption is rebuttable unless the legislature makes it irrebuttable. </a:t>
            </a:r>
          </a:p>
          <a:p>
            <a:pPr algn="just"/>
            <a:r>
              <a:rPr lang="en-US" sz="3600" kern="100" dirty="0">
                <a:effectLst/>
                <a:latin typeface="Calibri" panose="020F0502020204030204" pitchFamily="34" charset="0"/>
                <a:ea typeface="Calibri" panose="020F0502020204030204" pitchFamily="34" charset="0"/>
                <a:cs typeface="Times New Roman" panose="02020603050405020304" pitchFamily="18" charset="0"/>
              </a:rPr>
              <a:t>The presumption of a fact depends upon the satisfaction of certain circumstances.</a:t>
            </a:r>
            <a:endParaRPr lang="en-IN" sz="3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981692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13AB3-CCD5-923D-4EDA-C8228559AA55}"/>
              </a:ext>
            </a:extLst>
          </p:cNvPr>
          <p:cNvSpPr>
            <a:spLocks noGrp="1"/>
          </p:cNvSpPr>
          <p:nvPr>
            <p:ph type="title"/>
          </p:nvPr>
        </p:nvSpPr>
        <p:spPr/>
        <p:txBody>
          <a:bodyPr/>
          <a:lstStyle/>
          <a:p>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Repeals and Savings</a:t>
            </a:r>
            <a:br>
              <a:rPr lang="en-IN"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5BA3332A-5DE9-DFD6-3CEE-94375CEB395D}"/>
              </a:ext>
            </a:extLst>
          </p:cNvPr>
          <p:cNvSpPr>
            <a:spLocks noGrp="1"/>
          </p:cNvSpPr>
          <p:nvPr>
            <p:ph idx="1"/>
          </p:nvPr>
        </p:nvSpPr>
        <p:spPr/>
        <p:txBody>
          <a:bodyPr/>
          <a:lstStyle/>
          <a:p>
            <a:pPr algn="just"/>
            <a:r>
              <a:rPr lang="en-US" sz="4000" kern="100" dirty="0">
                <a:effectLst/>
                <a:latin typeface="Calibri" panose="020F0502020204030204" pitchFamily="34" charset="0"/>
                <a:ea typeface="Calibri" panose="020F0502020204030204" pitchFamily="34" charset="0"/>
                <a:cs typeface="Times New Roman" panose="02020603050405020304" pitchFamily="18" charset="0"/>
              </a:rPr>
              <a:t>The general rule is that when an Act is repealed it must be considered as if it never existed on the statute book except as to transactions past and closed.</a:t>
            </a:r>
            <a:endParaRPr lang="en-IN" sz="4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379109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E9D95-2C09-8863-E840-C06C879EEB8C}"/>
              </a:ext>
            </a:extLst>
          </p:cNvPr>
          <p:cNvSpPr>
            <a:spLocks noGrp="1"/>
          </p:cNvSpPr>
          <p:nvPr>
            <p:ph type="title"/>
          </p:nvPr>
        </p:nvSpPr>
        <p:spPr/>
        <p:txBody>
          <a:bodyPr/>
          <a:lstStyle/>
          <a:p>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Schedule</a:t>
            </a:r>
            <a:br>
              <a:rPr lang="en-IN" sz="4000" kern="100" dirty="0">
                <a:effectLst/>
                <a:latin typeface="Calibri" panose="020F0502020204030204" pitchFamily="34" charset="0"/>
                <a:ea typeface="Calibri" panose="020F0502020204030204" pitchFamily="34" charset="0"/>
                <a:cs typeface="Times New Roman" panose="02020603050405020304" pitchFamily="18" charset="0"/>
              </a:rPr>
            </a:b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dirty="0"/>
          </a:p>
        </p:txBody>
      </p:sp>
      <p:sp>
        <p:nvSpPr>
          <p:cNvPr id="3" name="Content Placeholder 2">
            <a:extLst>
              <a:ext uri="{FF2B5EF4-FFF2-40B4-BE49-F238E27FC236}">
                <a16:creationId xmlns:a16="http://schemas.microsoft.com/office/drawing/2014/main" id="{BC92E6C4-7EDD-0AC0-DA2C-2F87977A47A8}"/>
              </a:ext>
            </a:extLst>
          </p:cNvPr>
          <p:cNvSpPr>
            <a:spLocks noGrp="1"/>
          </p:cNvSpPr>
          <p:nvPr>
            <p:ph idx="1"/>
          </p:nvPr>
        </p:nvSpPr>
        <p:spPr/>
        <p:txBody>
          <a:bodyPr/>
          <a:lstStyle/>
          <a:p>
            <a:r>
              <a:rPr lang="en-US" sz="4000" kern="100" dirty="0">
                <a:effectLst/>
                <a:latin typeface="Calibri" panose="020F0502020204030204" pitchFamily="34" charset="0"/>
                <a:ea typeface="Calibri" panose="020F0502020204030204" pitchFamily="34" charset="0"/>
                <a:cs typeface="Times New Roman" panose="02020603050405020304" pitchFamily="18" charset="0"/>
              </a:rPr>
              <a:t>As a matter of fact, details are provided in the schedule.</a:t>
            </a:r>
            <a:endParaRPr lang="en-IN" sz="4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20944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E9ECD-28F0-CE31-0A0D-E8D5285667C7}"/>
              </a:ext>
            </a:extLst>
          </p:cNvPr>
          <p:cNvSpPr>
            <a:spLocks noGrp="1"/>
          </p:cNvSpPr>
          <p:nvPr>
            <p:ph type="title"/>
          </p:nvPr>
        </p:nvSpPr>
        <p:spPr/>
        <p:txBody>
          <a:bodyPr>
            <a:normAutofit/>
          </a:bodyPr>
          <a:lstStyle/>
          <a:p>
            <a:r>
              <a:rPr lang="en-US" sz="4000" dirty="0"/>
              <a:t>Recent publications</a:t>
            </a:r>
            <a:endParaRPr lang="en-IN" sz="4000" dirty="0"/>
          </a:p>
        </p:txBody>
      </p:sp>
      <p:sp>
        <p:nvSpPr>
          <p:cNvPr id="3" name="Content Placeholder 2">
            <a:extLst>
              <a:ext uri="{FF2B5EF4-FFF2-40B4-BE49-F238E27FC236}">
                <a16:creationId xmlns:a16="http://schemas.microsoft.com/office/drawing/2014/main" id="{9AF7C800-58A6-4F9E-008C-0434F7003D78}"/>
              </a:ext>
            </a:extLst>
          </p:cNvPr>
          <p:cNvSpPr>
            <a:spLocks noGrp="1"/>
          </p:cNvSpPr>
          <p:nvPr>
            <p:ph idx="1"/>
          </p:nvPr>
        </p:nvSpPr>
        <p:spPr/>
        <p:txBody>
          <a:bodyPr>
            <a:normAutofit/>
          </a:bodyPr>
          <a:lstStyle/>
          <a:p>
            <a:r>
              <a:rPr lang="en-US" sz="3600" dirty="0"/>
              <a:t>Modern </a:t>
            </a:r>
            <a:r>
              <a:rPr lang="en-US" sz="3600"/>
              <a:t>Statutory Interpretation: </a:t>
            </a:r>
            <a:r>
              <a:rPr lang="en-US" sz="3600" dirty="0"/>
              <a:t>Legislative Process and Principles of Statutory Interpretation, Eastern Law House, Kolkata(2022).</a:t>
            </a:r>
          </a:p>
          <a:p>
            <a:r>
              <a:rPr lang="en-US" sz="3600" dirty="0"/>
              <a:t>Interpretation of Taxing Statutes,2</a:t>
            </a:r>
            <a:r>
              <a:rPr lang="en-US" sz="3600" baseline="30000" dirty="0"/>
              <a:t>nd</a:t>
            </a:r>
            <a:r>
              <a:rPr lang="en-US" sz="3600" dirty="0"/>
              <a:t> edition(2024) </a:t>
            </a:r>
            <a:r>
              <a:rPr lang="en-US" sz="3600" dirty="0" err="1"/>
              <a:t>Taxmann</a:t>
            </a:r>
            <a:r>
              <a:rPr lang="en-US" sz="3600" dirty="0"/>
              <a:t> Publications, New Delhi</a:t>
            </a:r>
            <a:endParaRPr lang="en-IN" sz="3600" dirty="0"/>
          </a:p>
        </p:txBody>
      </p:sp>
    </p:spTree>
    <p:extLst>
      <p:ext uri="{BB962C8B-B14F-4D97-AF65-F5344CB8AC3E}">
        <p14:creationId xmlns:p14="http://schemas.microsoft.com/office/powerpoint/2010/main" val="362542597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76</TotalTime>
  <Words>1445</Words>
  <Application>Microsoft Office PowerPoint</Application>
  <PresentationFormat>Widescreen</PresentationFormat>
  <Paragraphs>97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Calibri Light</vt:lpstr>
      <vt:lpstr>Retrospect</vt:lpstr>
      <vt:lpstr>Best Practices in Legislative Drafting by  Dr K.N. Chaturvedi  </vt:lpstr>
      <vt:lpstr>                                                                      Legislation </vt:lpstr>
      <vt:lpstr>                Law as a body of principles </vt:lpstr>
      <vt:lpstr>                                                         How law is expressed? </vt:lpstr>
      <vt:lpstr>                                                         Language of the law </vt:lpstr>
      <vt:lpstr>                ‘Legislative drafting’ </vt:lpstr>
      <vt:lpstr>                                      The purpose of legislative drafting  </vt:lpstr>
      <vt:lpstr>                                                                   Good legislation </vt:lpstr>
      <vt:lpstr>                                          Operation of a law in the real world </vt:lpstr>
      <vt:lpstr>                                                      Monitoring by the Supreme Court  </vt:lpstr>
      <vt:lpstr>Maharashtra Slum Areas (Improvement, Clearance, and Redevelopment) Act, 1971 </vt:lpstr>
      <vt:lpstr>Best Practices in Legislative Drafting: Preliminary </vt:lpstr>
      <vt:lpstr>                             Designing the structure of legislation </vt:lpstr>
      <vt:lpstr>                       Operation of a statute </vt:lpstr>
      <vt:lpstr>                                                                                 Preamble </vt:lpstr>
      <vt:lpstr>                                                                                                                                            Definition clause</vt:lpstr>
      <vt:lpstr>                                Legislative devices </vt:lpstr>
      <vt:lpstr>                 Delegation of legislative power to the executive </vt:lpstr>
      <vt:lpstr>                                  Conferment of executive power </vt:lpstr>
      <vt:lpstr>                                                                                   Legal fiction </vt:lpstr>
      <vt:lpstr>                                                                                                                                 Presumption  </vt:lpstr>
      <vt:lpstr>Repeals and Savings </vt:lpstr>
      <vt:lpstr>Schedule  </vt:lpstr>
      <vt:lpstr>Recent publications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Practices in Legislative Drafting  </dc:title>
  <dc:creator>KN Chaturvedi</dc:creator>
  <cp:lastModifiedBy>KN Chaturvedi</cp:lastModifiedBy>
  <cp:revision>1</cp:revision>
  <dcterms:created xsi:type="dcterms:W3CDTF">2024-08-21T05:16:04Z</dcterms:created>
  <dcterms:modified xsi:type="dcterms:W3CDTF">2024-08-21T06:32:44Z</dcterms:modified>
</cp:coreProperties>
</file>